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6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bin" ContentType="image/x-emf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</p:sldMasterIdLst>
  <p:notesMasterIdLst>
    <p:notesMasterId r:id="rId23"/>
  </p:notesMasterIdLst>
  <p:handoutMasterIdLst>
    <p:handoutMasterId r:id="rId24"/>
  </p:handoutMasterIdLst>
  <p:sldIdLst>
    <p:sldId id="403" r:id="rId6"/>
    <p:sldId id="412" r:id="rId7"/>
    <p:sldId id="416" r:id="rId8"/>
    <p:sldId id="385" r:id="rId9"/>
    <p:sldId id="335" r:id="rId10"/>
    <p:sldId id="394" r:id="rId11"/>
    <p:sldId id="411" r:id="rId12"/>
    <p:sldId id="413" r:id="rId13"/>
    <p:sldId id="419" r:id="rId14"/>
    <p:sldId id="410" r:id="rId15"/>
    <p:sldId id="408" r:id="rId16"/>
    <p:sldId id="415" r:id="rId17"/>
    <p:sldId id="418" r:id="rId18"/>
    <p:sldId id="414" r:id="rId19"/>
    <p:sldId id="409" r:id="rId20"/>
    <p:sldId id="401" r:id="rId21"/>
    <p:sldId id="402" r:id="rId22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5F7"/>
    <a:srgbClr val="99CCFF"/>
    <a:srgbClr val="FFFFFF"/>
    <a:srgbClr val="5BA019"/>
    <a:srgbClr val="3C454A"/>
    <a:srgbClr val="777D81"/>
    <a:srgbClr val="9DC675"/>
    <a:srgbClr val="4D575D"/>
    <a:srgbClr val="C8D1D5"/>
    <a:srgbClr val="646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81" autoAdjust="0"/>
    <p:restoredTop sz="75878" autoAdjust="0"/>
  </p:normalViewPr>
  <p:slideViewPr>
    <p:cSldViewPr snapToGrid="0">
      <p:cViewPr varScale="1">
        <p:scale>
          <a:sx n="65" d="100"/>
          <a:sy n="65" d="100"/>
        </p:scale>
        <p:origin x="-931" y="-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6" Type="http://schemas.openxmlformats.org/officeDocument/2006/relationships/slide" Target="slides/slide1.xml" />
  <Relationship Id="rId7" Type="http://schemas.openxmlformats.org/officeDocument/2006/relationships/slide" Target="slides/slide2.xml" />
  <Relationship Id="rId8" Type="http://schemas.openxmlformats.org/officeDocument/2006/relationships/slide" Target="slides/slide3.xml" />
  <Relationship Id="rId9" Type="http://schemas.openxmlformats.org/officeDocument/2006/relationships/slide" Target="slides/slide4.xml" />
  <Relationship Id="rId10" Type="http://schemas.openxmlformats.org/officeDocument/2006/relationships/slide" Target="slides/slide5.xml" />
  <Relationship Id="rId11" Type="http://schemas.openxmlformats.org/officeDocument/2006/relationships/slide" Target="slides/slide6.xml" />
  <Relationship Id="rId12" Type="http://schemas.openxmlformats.org/officeDocument/2006/relationships/slide" Target="slides/slide7.xml" />
  <Relationship Id="rId13" Type="http://schemas.openxmlformats.org/officeDocument/2006/relationships/slide" Target="slides/slide8.xml" />
  <Relationship Id="rId14" Type="http://schemas.openxmlformats.org/officeDocument/2006/relationships/slide" Target="slides/slide9.xml" />
  <Relationship Id="rId15" Type="http://schemas.openxmlformats.org/officeDocument/2006/relationships/slide" Target="slides/slide10.xml" />
  <Relationship Id="rId16" Type="http://schemas.openxmlformats.org/officeDocument/2006/relationships/slide" Target="slides/slide11.xml" />
  <Relationship Id="rId17" Type="http://schemas.openxmlformats.org/officeDocument/2006/relationships/slide" Target="slides/slide12.xml" />
  <Relationship Id="rId18" Type="http://schemas.openxmlformats.org/officeDocument/2006/relationships/slide" Target="slides/slide13.xml" />
  <Relationship Id="rId19" Type="http://schemas.openxmlformats.org/officeDocument/2006/relationships/slide" Target="slides/slide14.xml" />
  <Relationship Id="rId20" Type="http://schemas.openxmlformats.org/officeDocument/2006/relationships/slide" Target="slides/slide15.xml" />
  <Relationship Id="rId21" Type="http://schemas.openxmlformats.org/officeDocument/2006/relationships/slide" Target="slides/slide16.xml" />
  <Relationship Id="rId22" Type="http://schemas.openxmlformats.org/officeDocument/2006/relationships/slide" Target="slides/slide17.xml" />
  <Relationship Id="rId26" Type="http://schemas.openxmlformats.org/officeDocument/2006/relationships/viewProps" Target="viewProps.xml" />
  <Relationship Id="rId3" Type="http://schemas.openxmlformats.org/officeDocument/2006/relationships/customXml" Target="../customXml/item3.xml" />
  <Relationship Id="rId25" Type="http://schemas.openxmlformats.org/officeDocument/2006/relationships/presProps" Target="presProps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24" Type="http://schemas.openxmlformats.org/officeDocument/2006/relationships/handoutMaster" Target="handoutMasters/handoutMaster1.xml" />
  <Relationship Id="rId5" Type="http://schemas.openxmlformats.org/officeDocument/2006/relationships/slideMaster" Target="slideMasters/slideMaster2.xml" />
  <Relationship Id="rId23" Type="http://schemas.openxmlformats.org/officeDocument/2006/relationships/notesMaster" Target="notesMasters/notesMaster1.xml" />
  <Relationship Id="rId28" Type="http://schemas.openxmlformats.org/officeDocument/2006/relationships/tableStyles" Target="tableStyles.xml" />
  <Relationship Id="rId4" Type="http://schemas.openxmlformats.org/officeDocument/2006/relationships/slideMaster" Target="slideMasters/slideMaster1.xml" />
  <Relationship Id="rId27" Type="http://schemas.openxmlformats.org/officeDocument/2006/relationships/theme" Target="theme/theme1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A8474-531D-4FB0-8C2C-B871EFAD43F6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217D57CD-B34C-4211-8F7A-4193AE425B43}">
      <dgm:prSet phldrT="[Text]"/>
      <dgm:spPr/>
      <dgm:t>
        <a:bodyPr/>
        <a:lstStyle/>
        <a:p>
          <a:r>
            <a:rPr lang="en-US" dirty="0" err="1"/>
            <a:t>Identifikasjon</a:t>
          </a:r>
          <a:r>
            <a:rPr lang="en-US" dirty="0"/>
            <a:t/>
          </a:r>
          <a:r>
            <a:rPr lang="en-US" dirty="0" err="1"/>
            <a:t>og</a:t>
          </a:r>
          <a:r>
            <a:rPr lang="en-US" dirty="0"/>
            <a:t/>
          </a:r>
          <a:r>
            <a:rPr lang="en-US" dirty="0" err="1"/>
            <a:t>behandlinger</a:t>
          </a:r>
          <a:endParaRPr lang="en-US" dirty="0"/>
        </a:p>
      </dgm:t>
    </dgm:pt>
    <dgm:pt modelId="{3AE36CE4-88A3-4933-AB27-AFDBC959D9F0}" type="parTrans" cxnId="{EA8A34F2-3EDC-448F-95AE-0A70C7D435A1}">
      <dgm:prSet/>
      <dgm:spPr/>
      <dgm:t>
        <a:bodyPr/>
        <a:lstStyle/>
        <a:p>
          <a:endParaRPr lang="en-US"/>
        </a:p>
      </dgm:t>
    </dgm:pt>
    <dgm:pt modelId="{41F3C973-36C7-402A-AD7B-D6BE81B2EDA6}" type="sibTrans" cxnId="{EA8A34F2-3EDC-448F-95AE-0A70C7D435A1}">
      <dgm:prSet/>
      <dgm:spPr/>
      <dgm:t>
        <a:bodyPr/>
        <a:lstStyle/>
        <a:p>
          <a:endParaRPr lang="en-US"/>
        </a:p>
      </dgm:t>
    </dgm:pt>
    <dgm:pt modelId="{2E1C9272-F854-480C-9162-01A59CF15DA0}">
      <dgm:prSet phldrT="[Text]"/>
      <dgm:spPr/>
      <dgm:t>
        <a:bodyPr/>
        <a:lstStyle/>
        <a:p>
          <a:r>
            <a:rPr lang="en-US" dirty="0"/>
            <a:t>DPIA</a:t>
          </a:r>
        </a:p>
      </dgm:t>
    </dgm:pt>
    <dgm:pt modelId="{47562462-9DE5-4B55-9AB8-3E16BED71142}" type="parTrans" cxnId="{09BAE589-F16D-4E9C-AA0A-6BEC4972D6B3}">
      <dgm:prSet/>
      <dgm:spPr/>
      <dgm:t>
        <a:bodyPr/>
        <a:lstStyle/>
        <a:p>
          <a:endParaRPr lang="en-US"/>
        </a:p>
      </dgm:t>
    </dgm:pt>
    <dgm:pt modelId="{6C7FC99A-0A06-4553-A5F3-CD135EB2D44C}" type="sibTrans" cxnId="{09BAE589-F16D-4E9C-AA0A-6BEC4972D6B3}">
      <dgm:prSet/>
      <dgm:spPr/>
      <dgm:t>
        <a:bodyPr/>
        <a:lstStyle/>
        <a:p>
          <a:endParaRPr lang="en-US"/>
        </a:p>
      </dgm:t>
    </dgm:pt>
    <dgm:pt modelId="{1B080183-2397-46EA-B382-C6A07495B5AC}">
      <dgm:prSet phldrT="[Text]"/>
      <dgm:spPr/>
      <dgm:t>
        <a:bodyPr/>
        <a:lstStyle/>
        <a:p>
          <a:r>
            <a:rPr lang="en-US" dirty="0" err="1"/>
            <a:t>Tiltak</a:t>
          </a:r>
          <a:r>
            <a:rPr lang="en-US" dirty="0"/>
            <a:t/>
          </a:r>
          <a:r>
            <a:rPr lang="en-US" dirty="0" err="1"/>
            <a:t>og</a:t>
          </a:r>
          <a:r>
            <a:rPr lang="en-US" dirty="0"/>
            <a:t/>
          </a:r>
          <a:r>
            <a:rPr lang="en-US" dirty="0" err="1"/>
            <a:t>prioritering</a:t>
          </a:r>
          <a:endParaRPr lang="en-US" dirty="0"/>
        </a:p>
      </dgm:t>
    </dgm:pt>
    <dgm:pt modelId="{0FD9BD32-E4C5-4A36-8691-7808BD12FF5C}" type="parTrans" cxnId="{D5EE0AD8-87BF-476A-9DD1-5698E38627F4}">
      <dgm:prSet/>
      <dgm:spPr/>
      <dgm:t>
        <a:bodyPr/>
        <a:lstStyle/>
        <a:p>
          <a:endParaRPr lang="en-US"/>
        </a:p>
      </dgm:t>
    </dgm:pt>
    <dgm:pt modelId="{DE3B4DD4-0990-4B77-9E98-B03066A17189}" type="sibTrans" cxnId="{D5EE0AD8-87BF-476A-9DD1-5698E38627F4}">
      <dgm:prSet/>
      <dgm:spPr/>
      <dgm:t>
        <a:bodyPr/>
        <a:lstStyle/>
        <a:p>
          <a:endParaRPr lang="en-US"/>
        </a:p>
      </dgm:t>
    </dgm:pt>
    <dgm:pt modelId="{266A89AB-676D-4F71-9129-C79498D64912}">
      <dgm:prSet phldrT="[Text]"/>
      <dgm:spPr/>
      <dgm:t>
        <a:bodyPr/>
        <a:lstStyle/>
        <a:p>
          <a:r>
            <a:rPr lang="en-US" dirty="0" err="1"/>
            <a:t>Implementering</a:t>
          </a:r>
          <a:endParaRPr lang="en-US" dirty="0"/>
        </a:p>
      </dgm:t>
    </dgm:pt>
    <dgm:pt modelId="{7438C3F4-D0CA-4E41-B20F-A17B0E4EA589}" type="parTrans" cxnId="{90B7FCD5-49DF-44DF-87BE-32FBF0E181F5}">
      <dgm:prSet/>
      <dgm:spPr/>
      <dgm:t>
        <a:bodyPr/>
        <a:lstStyle/>
        <a:p>
          <a:endParaRPr lang="en-US"/>
        </a:p>
      </dgm:t>
    </dgm:pt>
    <dgm:pt modelId="{D8290255-714E-4E6A-B5EA-3E06F5409836}" type="sibTrans" cxnId="{90B7FCD5-49DF-44DF-87BE-32FBF0E181F5}">
      <dgm:prSet/>
      <dgm:spPr/>
      <dgm:t>
        <a:bodyPr/>
        <a:lstStyle/>
        <a:p>
          <a:endParaRPr lang="en-US"/>
        </a:p>
      </dgm:t>
    </dgm:pt>
    <dgm:pt modelId="{45026953-B5D9-442B-BD10-68638FAF7B7F}">
      <dgm:prSet phldrT="[Text]"/>
      <dgm:spPr/>
      <dgm:t>
        <a:bodyPr/>
        <a:lstStyle/>
        <a:p>
          <a:r>
            <a:rPr lang="en-US" dirty="0" err="1"/>
            <a:t>Beredskap</a:t>
          </a:r>
          <a:endParaRPr lang="en-US" dirty="0"/>
        </a:p>
      </dgm:t>
    </dgm:pt>
    <dgm:pt modelId="{D6F20D1F-E521-4FAF-B5AE-5D48C37FFA6D}" type="parTrans" cxnId="{29250CB6-C80F-4C38-B8B8-346FDA831C27}">
      <dgm:prSet/>
      <dgm:spPr/>
      <dgm:t>
        <a:bodyPr/>
        <a:lstStyle/>
        <a:p>
          <a:endParaRPr lang="en-US"/>
        </a:p>
      </dgm:t>
    </dgm:pt>
    <dgm:pt modelId="{D7D06622-681A-4E11-8A7D-FAC7C655496F}" type="sibTrans" cxnId="{29250CB6-C80F-4C38-B8B8-346FDA831C27}">
      <dgm:prSet/>
      <dgm:spPr/>
      <dgm:t>
        <a:bodyPr/>
        <a:lstStyle/>
        <a:p>
          <a:endParaRPr lang="en-US"/>
        </a:p>
      </dgm:t>
    </dgm:pt>
    <dgm:pt modelId="{AABEC5C3-2199-4B8D-98E1-49AD074BEDAE}">
      <dgm:prSet phldrT="[Text]"/>
      <dgm:spPr/>
      <dgm:t>
        <a:bodyPr/>
        <a:lstStyle/>
        <a:p>
          <a:r>
            <a:rPr lang="en-US" dirty="0" err="1"/>
            <a:t>Årshjul</a:t>
          </a:r>
          <a:endParaRPr lang="en-US" dirty="0"/>
        </a:p>
      </dgm:t>
    </dgm:pt>
    <dgm:pt modelId="{22687787-DC3F-47CF-AF73-653B0A1CAC0D}" type="parTrans" cxnId="{AAA7D7C2-0A67-48EA-AF78-EBE14B21844A}">
      <dgm:prSet/>
      <dgm:spPr/>
      <dgm:t>
        <a:bodyPr/>
        <a:lstStyle/>
        <a:p>
          <a:endParaRPr lang="en-US"/>
        </a:p>
      </dgm:t>
    </dgm:pt>
    <dgm:pt modelId="{43DC3075-A8F4-4698-832B-A0E3883DB658}" type="sibTrans" cxnId="{AAA7D7C2-0A67-48EA-AF78-EBE14B21844A}">
      <dgm:prSet/>
      <dgm:spPr/>
      <dgm:t>
        <a:bodyPr/>
        <a:lstStyle/>
        <a:p>
          <a:endParaRPr lang="en-US"/>
        </a:p>
      </dgm:t>
    </dgm:pt>
    <dgm:pt modelId="{5C4DF340-9FCF-4474-AB0B-4E5ADAB2491F}">
      <dgm:prSet phldrT="[Text]"/>
      <dgm:spPr/>
      <dgm:t>
        <a:bodyPr/>
        <a:lstStyle/>
        <a:p>
          <a:r>
            <a:rPr lang="en-US" dirty="0"/>
            <a:t>Gap-</a:t>
          </a:r>
          <a:r>
            <a:rPr lang="en-US" dirty="0" err="1"/>
            <a:t>anlyse</a:t>
          </a:r>
          <a:endParaRPr lang="en-US" dirty="0"/>
        </a:p>
      </dgm:t>
    </dgm:pt>
    <dgm:pt modelId="{7B87517C-9080-42FA-90C7-1E2EE04EB7E9}" type="parTrans" cxnId="{31AB2EFD-A42B-482E-B4E6-7832E11F55BF}">
      <dgm:prSet/>
      <dgm:spPr/>
      <dgm:t>
        <a:bodyPr/>
        <a:lstStyle/>
        <a:p>
          <a:endParaRPr lang="en-US"/>
        </a:p>
      </dgm:t>
    </dgm:pt>
    <dgm:pt modelId="{D7E62CC6-2519-467D-BE22-146E38ECB3A7}" type="sibTrans" cxnId="{31AB2EFD-A42B-482E-B4E6-7832E11F55BF}">
      <dgm:prSet/>
      <dgm:spPr/>
      <dgm:t>
        <a:bodyPr/>
        <a:lstStyle/>
        <a:p>
          <a:endParaRPr lang="en-US"/>
        </a:p>
      </dgm:t>
    </dgm:pt>
    <dgm:pt modelId="{3A7E13D6-B1A2-44ED-B3D2-2919217FB4F0}" type="pres">
      <dgm:prSet presAssocID="{5C5A8474-531D-4FB0-8C2C-B871EFAD43F6}" presName="Name0" presStyleCnt="0">
        <dgm:presLayoutVars>
          <dgm:dir/>
          <dgm:resizeHandles val="exact"/>
        </dgm:presLayoutVars>
      </dgm:prSet>
      <dgm:spPr/>
    </dgm:pt>
    <dgm:pt modelId="{5E72481F-D3F5-40EE-ADC6-12EAD1E90BF0}" type="pres">
      <dgm:prSet presAssocID="{217D57CD-B34C-4211-8F7A-4193AE425B43}" presName="composite" presStyleCnt="0"/>
      <dgm:spPr/>
    </dgm:pt>
    <dgm:pt modelId="{01F982E5-E550-4523-9BA3-477DECBF9EBA}" type="pres">
      <dgm:prSet presAssocID="{217D57CD-B34C-4211-8F7A-4193AE425B43}" presName="bgChev" presStyleLbl="node1" presStyleIdx="0" presStyleCnt="7"/>
      <dgm:spPr>
        <a:solidFill>
          <a:schemeClr val="accent3">
            <a:lumMod val="50000"/>
            <a:lumOff val="50000"/>
          </a:schemeClr>
        </a:solidFill>
      </dgm:spPr>
    </dgm:pt>
    <dgm:pt modelId="{BDF06463-9AA5-49FD-87CB-2052DFB2E432}" type="pres">
      <dgm:prSet presAssocID="{217D57CD-B34C-4211-8F7A-4193AE425B43}" presName="txNode" presStyleLbl="fgAcc1" presStyleIdx="0" presStyleCnt="7" custScaleY="110475" custLinFactNeighborY="2177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838D5B-62DF-4B57-B1F5-47D17F3BF619}" type="pres">
      <dgm:prSet presAssocID="{41F3C973-36C7-402A-AD7B-D6BE81B2EDA6}" presName="compositeSpace" presStyleCnt="0"/>
      <dgm:spPr/>
    </dgm:pt>
    <dgm:pt modelId="{B53BCC5C-8069-4093-A873-B8B3C957012F}" type="pres">
      <dgm:prSet presAssocID="{5C4DF340-9FCF-4474-AB0B-4E5ADAB2491F}" presName="composite" presStyleCnt="0"/>
      <dgm:spPr/>
    </dgm:pt>
    <dgm:pt modelId="{C5EC6CFE-DD56-40E6-B813-73A0EF11F1E2}" type="pres">
      <dgm:prSet presAssocID="{5C4DF340-9FCF-4474-AB0B-4E5ADAB2491F}" presName="bgChev" presStyleLbl="node1" presStyleIdx="1" presStyleCnt="7"/>
      <dgm:spPr>
        <a:solidFill>
          <a:schemeClr val="accent3">
            <a:lumMod val="50000"/>
            <a:lumOff val="50000"/>
          </a:schemeClr>
        </a:solidFill>
      </dgm:spPr>
    </dgm:pt>
    <dgm:pt modelId="{58A9B557-7DE4-4200-A52C-8D6F955B2593}" type="pres">
      <dgm:prSet presAssocID="{5C4DF340-9FCF-4474-AB0B-4E5ADAB2491F}" presName="txNode" presStyleLbl="fgAcc1" presStyleIdx="1" presStyleCnt="7" custLinFactNeighborY="271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24E335-83CE-442D-B507-91E8DE8394C6}" type="pres">
      <dgm:prSet presAssocID="{D7E62CC6-2519-467D-BE22-146E38ECB3A7}" presName="compositeSpace" presStyleCnt="0"/>
      <dgm:spPr/>
    </dgm:pt>
    <dgm:pt modelId="{85CF84CF-E734-4A20-9E0B-876218A4F956}" type="pres">
      <dgm:prSet presAssocID="{2E1C9272-F854-480C-9162-01A59CF15DA0}" presName="composite" presStyleCnt="0"/>
      <dgm:spPr/>
    </dgm:pt>
    <dgm:pt modelId="{2EC7BDB2-0E78-4C3C-A8AB-8B93F6B63AAF}" type="pres">
      <dgm:prSet presAssocID="{2E1C9272-F854-480C-9162-01A59CF15DA0}" presName="bgChev" presStyleLbl="node1" presStyleIdx="2" presStyleCnt="7"/>
      <dgm:spPr>
        <a:solidFill>
          <a:schemeClr val="accent3">
            <a:lumMod val="50000"/>
            <a:lumOff val="50000"/>
          </a:schemeClr>
        </a:solidFill>
      </dgm:spPr>
    </dgm:pt>
    <dgm:pt modelId="{A24D1215-21EF-4F8F-988F-6717BE1BF861}" type="pres">
      <dgm:prSet presAssocID="{2E1C9272-F854-480C-9162-01A59CF15DA0}" presName="txNode" presStyleLbl="fgAcc1" presStyleIdx="2" presStyleCnt="7" custLinFactNeighborY="235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2E6898-7F08-4A98-BDAC-BC5C6E318E34}" type="pres">
      <dgm:prSet presAssocID="{6C7FC99A-0A06-4553-A5F3-CD135EB2D44C}" presName="compositeSpace" presStyleCnt="0"/>
      <dgm:spPr/>
    </dgm:pt>
    <dgm:pt modelId="{416000CD-196E-4D41-B388-0DFF80F5DBF6}" type="pres">
      <dgm:prSet presAssocID="{1B080183-2397-46EA-B382-C6A07495B5AC}" presName="composite" presStyleCnt="0"/>
      <dgm:spPr/>
    </dgm:pt>
    <dgm:pt modelId="{1CB66B6D-3320-417E-9D13-66DCCA2CB6E8}" type="pres">
      <dgm:prSet presAssocID="{1B080183-2397-46EA-B382-C6A07495B5AC}" presName="bgChev" presStyleLbl="node1" presStyleIdx="3" presStyleCnt="7"/>
      <dgm:spPr>
        <a:solidFill>
          <a:schemeClr val="accent3">
            <a:lumMod val="50000"/>
            <a:lumOff val="50000"/>
          </a:schemeClr>
        </a:solidFill>
      </dgm:spPr>
    </dgm:pt>
    <dgm:pt modelId="{A9557D5D-0E29-4D77-B576-A2CC0D487FAA}" type="pres">
      <dgm:prSet presAssocID="{1B080183-2397-46EA-B382-C6A07495B5AC}" presName="txNode" presStyleLbl="fgAcc1" presStyleIdx="3" presStyleCnt="7" custLinFactNeighborY="235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7F1F19-6051-4A78-B1EC-0763B16AF04B}" type="pres">
      <dgm:prSet presAssocID="{DE3B4DD4-0990-4B77-9E98-B03066A17189}" presName="compositeSpace" presStyleCnt="0"/>
      <dgm:spPr/>
    </dgm:pt>
    <dgm:pt modelId="{5BECF3C2-9F66-4528-8311-5B55B93049DF}" type="pres">
      <dgm:prSet presAssocID="{266A89AB-676D-4F71-9129-C79498D64912}" presName="composite" presStyleCnt="0"/>
      <dgm:spPr/>
    </dgm:pt>
    <dgm:pt modelId="{328C3017-B06F-4D64-A280-B54D95A0D126}" type="pres">
      <dgm:prSet presAssocID="{266A89AB-676D-4F71-9129-C79498D64912}" presName="bgChev" presStyleLbl="node1" presStyleIdx="4" presStyleCnt="7"/>
      <dgm:spPr>
        <a:solidFill>
          <a:schemeClr val="accent3">
            <a:lumMod val="50000"/>
            <a:lumOff val="50000"/>
          </a:schemeClr>
        </a:solidFill>
      </dgm:spPr>
    </dgm:pt>
    <dgm:pt modelId="{B0BC148A-6A4F-4240-BC09-E31CFC146F1D}" type="pres">
      <dgm:prSet presAssocID="{266A89AB-676D-4F71-9129-C79498D64912}" presName="txNode" presStyleLbl="fgAcc1" presStyleIdx="4" presStyleCnt="7" custLinFactNeighborY="235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6A071DB-4A78-4AD5-A454-C1A7723F9089}" type="pres">
      <dgm:prSet presAssocID="{D8290255-714E-4E6A-B5EA-3E06F5409836}" presName="compositeSpace" presStyleCnt="0"/>
      <dgm:spPr/>
    </dgm:pt>
    <dgm:pt modelId="{11D8D736-83F8-4A40-908F-E30FC8D4C350}" type="pres">
      <dgm:prSet presAssocID="{45026953-B5D9-442B-BD10-68638FAF7B7F}" presName="composite" presStyleCnt="0"/>
      <dgm:spPr/>
    </dgm:pt>
    <dgm:pt modelId="{4A716C28-CC36-4174-8D73-C00D3D6B0E6B}" type="pres">
      <dgm:prSet presAssocID="{45026953-B5D9-442B-BD10-68638FAF7B7F}" presName="bgChev" presStyleLbl="node1" presStyleIdx="5" presStyleCnt="7"/>
      <dgm:spPr>
        <a:solidFill>
          <a:schemeClr val="accent3">
            <a:lumMod val="50000"/>
            <a:lumOff val="50000"/>
          </a:schemeClr>
        </a:solidFill>
      </dgm:spPr>
    </dgm:pt>
    <dgm:pt modelId="{C5E1B807-AA35-4A8B-8C89-CEBAA0FEDA95}" type="pres">
      <dgm:prSet presAssocID="{45026953-B5D9-442B-BD10-68638FAF7B7F}" presName="txNode" presStyleLbl="fgAcc1" presStyleIdx="5" presStyleCnt="7" custLinFactNeighborY="235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FEF2A7-8F3F-4E85-A5D1-C530C68EDB1F}" type="pres">
      <dgm:prSet presAssocID="{D7D06622-681A-4E11-8A7D-FAC7C655496F}" presName="compositeSpace" presStyleCnt="0"/>
      <dgm:spPr/>
    </dgm:pt>
    <dgm:pt modelId="{520B1EBC-EC98-45E9-BDA8-113791167E19}" type="pres">
      <dgm:prSet presAssocID="{AABEC5C3-2199-4B8D-98E1-49AD074BEDAE}" presName="composite" presStyleCnt="0"/>
      <dgm:spPr/>
    </dgm:pt>
    <dgm:pt modelId="{0F312D22-074D-4CC4-9A0D-A2CF23484E79}" type="pres">
      <dgm:prSet presAssocID="{AABEC5C3-2199-4B8D-98E1-49AD074BEDAE}" presName="bgChev" presStyleLbl="node1" presStyleIdx="6" presStyleCnt="7"/>
      <dgm:spPr>
        <a:solidFill>
          <a:schemeClr val="accent3">
            <a:lumMod val="50000"/>
            <a:lumOff val="50000"/>
          </a:schemeClr>
        </a:solidFill>
      </dgm:spPr>
    </dgm:pt>
    <dgm:pt modelId="{C6EF0753-88FD-4D30-863B-75A63F669310}" type="pres">
      <dgm:prSet presAssocID="{AABEC5C3-2199-4B8D-98E1-49AD074BEDAE}" presName="txNode" presStyleLbl="fgAcc1" presStyleIdx="6" presStyleCnt="7" custLinFactNeighborY="2359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5EE0AD8-87BF-476A-9DD1-5698E38627F4}" srcId="{5C5A8474-531D-4FB0-8C2C-B871EFAD43F6}" destId="{1B080183-2397-46EA-B382-C6A07495B5AC}" srcOrd="3" destOrd="0" parTransId="{0FD9BD32-E4C5-4A36-8691-7808BD12FF5C}" sibTransId="{DE3B4DD4-0990-4B77-9E98-B03066A17189}"/>
    <dgm:cxn modelId="{98E43169-9871-4EB5-9A33-F0D120BB9903}" type="presOf" srcId="{45026953-B5D9-442B-BD10-68638FAF7B7F}" destId="{C5E1B807-AA35-4A8B-8C89-CEBAA0FEDA95}" srcOrd="0" destOrd="0" presId="urn:microsoft.com/office/officeart/2005/8/layout/chevronAccent+Icon"/>
    <dgm:cxn modelId="{09BAE589-F16D-4E9C-AA0A-6BEC4972D6B3}" srcId="{5C5A8474-531D-4FB0-8C2C-B871EFAD43F6}" destId="{2E1C9272-F854-480C-9162-01A59CF15DA0}" srcOrd="2" destOrd="0" parTransId="{47562462-9DE5-4B55-9AB8-3E16BED71142}" sibTransId="{6C7FC99A-0A06-4553-A5F3-CD135EB2D44C}"/>
    <dgm:cxn modelId="{C9EBCB0B-D1FF-4D2C-9B7F-AEB09EFD085C}" type="presOf" srcId="{266A89AB-676D-4F71-9129-C79498D64912}" destId="{B0BC148A-6A4F-4240-BC09-E31CFC146F1D}" srcOrd="0" destOrd="0" presId="urn:microsoft.com/office/officeart/2005/8/layout/chevronAccent+Icon"/>
    <dgm:cxn modelId="{BE27AC01-90B9-44DD-BBEF-B15F7DBE96D4}" type="presOf" srcId="{5C5A8474-531D-4FB0-8C2C-B871EFAD43F6}" destId="{3A7E13D6-B1A2-44ED-B3D2-2919217FB4F0}" srcOrd="0" destOrd="0" presId="urn:microsoft.com/office/officeart/2005/8/layout/chevronAccent+Icon"/>
    <dgm:cxn modelId="{08DC92B4-266F-4ED1-B313-C050D2BB28FD}" type="presOf" srcId="{2E1C9272-F854-480C-9162-01A59CF15DA0}" destId="{A24D1215-21EF-4F8F-988F-6717BE1BF861}" srcOrd="0" destOrd="0" presId="urn:microsoft.com/office/officeart/2005/8/layout/chevronAccent+Icon"/>
    <dgm:cxn modelId="{8D693D49-0988-4C8B-BBF5-983FB0CE16DD}" type="presOf" srcId="{217D57CD-B34C-4211-8F7A-4193AE425B43}" destId="{BDF06463-9AA5-49FD-87CB-2052DFB2E432}" srcOrd="0" destOrd="0" presId="urn:microsoft.com/office/officeart/2005/8/layout/chevronAccent+Icon"/>
    <dgm:cxn modelId="{AAA7D7C2-0A67-48EA-AF78-EBE14B21844A}" srcId="{5C5A8474-531D-4FB0-8C2C-B871EFAD43F6}" destId="{AABEC5C3-2199-4B8D-98E1-49AD074BEDAE}" srcOrd="6" destOrd="0" parTransId="{22687787-DC3F-47CF-AF73-653B0A1CAC0D}" sibTransId="{43DC3075-A8F4-4698-832B-A0E3883DB658}"/>
    <dgm:cxn modelId="{90B7FCD5-49DF-44DF-87BE-32FBF0E181F5}" srcId="{5C5A8474-531D-4FB0-8C2C-B871EFAD43F6}" destId="{266A89AB-676D-4F71-9129-C79498D64912}" srcOrd="4" destOrd="0" parTransId="{7438C3F4-D0CA-4E41-B20F-A17B0E4EA589}" sibTransId="{D8290255-714E-4E6A-B5EA-3E06F5409836}"/>
    <dgm:cxn modelId="{29250CB6-C80F-4C38-B8B8-346FDA831C27}" srcId="{5C5A8474-531D-4FB0-8C2C-B871EFAD43F6}" destId="{45026953-B5D9-442B-BD10-68638FAF7B7F}" srcOrd="5" destOrd="0" parTransId="{D6F20D1F-E521-4FAF-B5AE-5D48C37FFA6D}" sibTransId="{D7D06622-681A-4E11-8A7D-FAC7C655496F}"/>
    <dgm:cxn modelId="{EA8A34F2-3EDC-448F-95AE-0A70C7D435A1}" srcId="{5C5A8474-531D-4FB0-8C2C-B871EFAD43F6}" destId="{217D57CD-B34C-4211-8F7A-4193AE425B43}" srcOrd="0" destOrd="0" parTransId="{3AE36CE4-88A3-4933-AB27-AFDBC959D9F0}" sibTransId="{41F3C973-36C7-402A-AD7B-D6BE81B2EDA6}"/>
    <dgm:cxn modelId="{31AB2EFD-A42B-482E-B4E6-7832E11F55BF}" srcId="{5C5A8474-531D-4FB0-8C2C-B871EFAD43F6}" destId="{5C4DF340-9FCF-4474-AB0B-4E5ADAB2491F}" srcOrd="1" destOrd="0" parTransId="{7B87517C-9080-42FA-90C7-1E2EE04EB7E9}" sibTransId="{D7E62CC6-2519-467D-BE22-146E38ECB3A7}"/>
    <dgm:cxn modelId="{8E64E7EB-4D7D-463C-A8EA-A9B47FD8EAF4}" type="presOf" srcId="{1B080183-2397-46EA-B382-C6A07495B5AC}" destId="{A9557D5D-0E29-4D77-B576-A2CC0D487FAA}" srcOrd="0" destOrd="0" presId="urn:microsoft.com/office/officeart/2005/8/layout/chevronAccent+Icon"/>
    <dgm:cxn modelId="{C0469DE9-A286-42C0-B783-E12AF48F6C7E}" type="presOf" srcId="{5C4DF340-9FCF-4474-AB0B-4E5ADAB2491F}" destId="{58A9B557-7DE4-4200-A52C-8D6F955B2593}" srcOrd="0" destOrd="0" presId="urn:microsoft.com/office/officeart/2005/8/layout/chevronAccent+Icon"/>
    <dgm:cxn modelId="{0ECFCF7C-B01A-4D77-AAA9-922F23D03CD7}" type="presOf" srcId="{AABEC5C3-2199-4B8D-98E1-49AD074BEDAE}" destId="{C6EF0753-88FD-4D30-863B-75A63F669310}" srcOrd="0" destOrd="0" presId="urn:microsoft.com/office/officeart/2005/8/layout/chevronAccent+Icon"/>
    <dgm:cxn modelId="{53162563-2ED6-49C9-954C-A394EE6DA54F}" type="presParOf" srcId="{3A7E13D6-B1A2-44ED-B3D2-2919217FB4F0}" destId="{5E72481F-D3F5-40EE-ADC6-12EAD1E90BF0}" srcOrd="0" destOrd="0" presId="urn:microsoft.com/office/officeart/2005/8/layout/chevronAccent+Icon"/>
    <dgm:cxn modelId="{2E1E1D82-ED04-41D7-8906-F1B96C41A14A}" type="presParOf" srcId="{5E72481F-D3F5-40EE-ADC6-12EAD1E90BF0}" destId="{01F982E5-E550-4523-9BA3-477DECBF9EBA}" srcOrd="0" destOrd="0" presId="urn:microsoft.com/office/officeart/2005/8/layout/chevronAccent+Icon"/>
    <dgm:cxn modelId="{547EEE83-1649-4D9F-B981-B31EAAC49586}" type="presParOf" srcId="{5E72481F-D3F5-40EE-ADC6-12EAD1E90BF0}" destId="{BDF06463-9AA5-49FD-87CB-2052DFB2E432}" srcOrd="1" destOrd="0" presId="urn:microsoft.com/office/officeart/2005/8/layout/chevronAccent+Icon"/>
    <dgm:cxn modelId="{D3A89E6C-255B-4AD1-9F94-9E62A0D58DC3}" type="presParOf" srcId="{3A7E13D6-B1A2-44ED-B3D2-2919217FB4F0}" destId="{4E838D5B-62DF-4B57-B1F5-47D17F3BF619}" srcOrd="1" destOrd="0" presId="urn:microsoft.com/office/officeart/2005/8/layout/chevronAccent+Icon"/>
    <dgm:cxn modelId="{1CA3654E-EFD9-41EC-9BE2-4D3D4C118449}" type="presParOf" srcId="{3A7E13D6-B1A2-44ED-B3D2-2919217FB4F0}" destId="{B53BCC5C-8069-4093-A873-B8B3C957012F}" srcOrd="2" destOrd="0" presId="urn:microsoft.com/office/officeart/2005/8/layout/chevronAccent+Icon"/>
    <dgm:cxn modelId="{02E97221-0E9C-4F17-B95D-C51BB4676628}" type="presParOf" srcId="{B53BCC5C-8069-4093-A873-B8B3C957012F}" destId="{C5EC6CFE-DD56-40E6-B813-73A0EF11F1E2}" srcOrd="0" destOrd="0" presId="urn:microsoft.com/office/officeart/2005/8/layout/chevronAccent+Icon"/>
    <dgm:cxn modelId="{527DB771-4F8A-4827-803B-A188C8B0D123}" type="presParOf" srcId="{B53BCC5C-8069-4093-A873-B8B3C957012F}" destId="{58A9B557-7DE4-4200-A52C-8D6F955B2593}" srcOrd="1" destOrd="0" presId="urn:microsoft.com/office/officeart/2005/8/layout/chevronAccent+Icon"/>
    <dgm:cxn modelId="{4E64D073-DCCB-4DA1-A55F-C40524592BAB}" type="presParOf" srcId="{3A7E13D6-B1A2-44ED-B3D2-2919217FB4F0}" destId="{2824E335-83CE-442D-B507-91E8DE8394C6}" srcOrd="3" destOrd="0" presId="urn:microsoft.com/office/officeart/2005/8/layout/chevronAccent+Icon"/>
    <dgm:cxn modelId="{2646A499-B9F5-45C7-9CD3-3032482D56F7}" type="presParOf" srcId="{3A7E13D6-B1A2-44ED-B3D2-2919217FB4F0}" destId="{85CF84CF-E734-4A20-9E0B-876218A4F956}" srcOrd="4" destOrd="0" presId="urn:microsoft.com/office/officeart/2005/8/layout/chevronAccent+Icon"/>
    <dgm:cxn modelId="{15F39AEF-8E9C-4065-BA77-568DC1EFBE7E}" type="presParOf" srcId="{85CF84CF-E734-4A20-9E0B-876218A4F956}" destId="{2EC7BDB2-0E78-4C3C-A8AB-8B93F6B63AAF}" srcOrd="0" destOrd="0" presId="urn:microsoft.com/office/officeart/2005/8/layout/chevronAccent+Icon"/>
    <dgm:cxn modelId="{8D638473-DE56-42BC-A365-31496872A212}" type="presParOf" srcId="{85CF84CF-E734-4A20-9E0B-876218A4F956}" destId="{A24D1215-21EF-4F8F-988F-6717BE1BF861}" srcOrd="1" destOrd="0" presId="urn:microsoft.com/office/officeart/2005/8/layout/chevronAccent+Icon"/>
    <dgm:cxn modelId="{E1FF4D77-0D16-487D-93BD-566ACBAE3299}" type="presParOf" srcId="{3A7E13D6-B1A2-44ED-B3D2-2919217FB4F0}" destId="{3A2E6898-7F08-4A98-BDAC-BC5C6E318E34}" srcOrd="5" destOrd="0" presId="urn:microsoft.com/office/officeart/2005/8/layout/chevronAccent+Icon"/>
    <dgm:cxn modelId="{6DE971EF-6A77-4EB1-84B5-FD87BBE5804E}" type="presParOf" srcId="{3A7E13D6-B1A2-44ED-B3D2-2919217FB4F0}" destId="{416000CD-196E-4D41-B388-0DFF80F5DBF6}" srcOrd="6" destOrd="0" presId="urn:microsoft.com/office/officeart/2005/8/layout/chevronAccent+Icon"/>
    <dgm:cxn modelId="{1CA74BF7-28A4-47EF-95ED-42EB71C4BF08}" type="presParOf" srcId="{416000CD-196E-4D41-B388-0DFF80F5DBF6}" destId="{1CB66B6D-3320-417E-9D13-66DCCA2CB6E8}" srcOrd="0" destOrd="0" presId="urn:microsoft.com/office/officeart/2005/8/layout/chevronAccent+Icon"/>
    <dgm:cxn modelId="{12E48399-5473-4946-850F-F845295193BE}" type="presParOf" srcId="{416000CD-196E-4D41-B388-0DFF80F5DBF6}" destId="{A9557D5D-0E29-4D77-B576-A2CC0D487FAA}" srcOrd="1" destOrd="0" presId="urn:microsoft.com/office/officeart/2005/8/layout/chevronAccent+Icon"/>
    <dgm:cxn modelId="{729EEAF2-BFAA-4119-92E0-076DE42073A9}" type="presParOf" srcId="{3A7E13D6-B1A2-44ED-B3D2-2919217FB4F0}" destId="{8A7F1F19-6051-4A78-B1EC-0763B16AF04B}" srcOrd="7" destOrd="0" presId="urn:microsoft.com/office/officeart/2005/8/layout/chevronAccent+Icon"/>
    <dgm:cxn modelId="{ED76A51F-2B74-4292-86BC-AD31EF12B8D5}" type="presParOf" srcId="{3A7E13D6-B1A2-44ED-B3D2-2919217FB4F0}" destId="{5BECF3C2-9F66-4528-8311-5B55B93049DF}" srcOrd="8" destOrd="0" presId="urn:microsoft.com/office/officeart/2005/8/layout/chevronAccent+Icon"/>
    <dgm:cxn modelId="{F92D6D87-01CA-4065-BB29-E4A549E9AB0B}" type="presParOf" srcId="{5BECF3C2-9F66-4528-8311-5B55B93049DF}" destId="{328C3017-B06F-4D64-A280-B54D95A0D126}" srcOrd="0" destOrd="0" presId="urn:microsoft.com/office/officeart/2005/8/layout/chevronAccent+Icon"/>
    <dgm:cxn modelId="{192A3470-892A-414C-A80E-775DFD5C9F41}" type="presParOf" srcId="{5BECF3C2-9F66-4528-8311-5B55B93049DF}" destId="{B0BC148A-6A4F-4240-BC09-E31CFC146F1D}" srcOrd="1" destOrd="0" presId="urn:microsoft.com/office/officeart/2005/8/layout/chevronAccent+Icon"/>
    <dgm:cxn modelId="{9DB77234-358B-48F5-BAD8-C043550B7F2A}" type="presParOf" srcId="{3A7E13D6-B1A2-44ED-B3D2-2919217FB4F0}" destId="{C6A071DB-4A78-4AD5-A454-C1A7723F9089}" srcOrd="9" destOrd="0" presId="urn:microsoft.com/office/officeart/2005/8/layout/chevronAccent+Icon"/>
    <dgm:cxn modelId="{6E7F960D-C7DF-4DE7-9038-ADB48C39067B}" type="presParOf" srcId="{3A7E13D6-B1A2-44ED-B3D2-2919217FB4F0}" destId="{11D8D736-83F8-4A40-908F-E30FC8D4C350}" srcOrd="10" destOrd="0" presId="urn:microsoft.com/office/officeart/2005/8/layout/chevronAccent+Icon"/>
    <dgm:cxn modelId="{04377120-9490-4550-86C5-A840F3ACB300}" type="presParOf" srcId="{11D8D736-83F8-4A40-908F-E30FC8D4C350}" destId="{4A716C28-CC36-4174-8D73-C00D3D6B0E6B}" srcOrd="0" destOrd="0" presId="urn:microsoft.com/office/officeart/2005/8/layout/chevronAccent+Icon"/>
    <dgm:cxn modelId="{BF330813-762C-4C04-8191-F9E1A328B343}" type="presParOf" srcId="{11D8D736-83F8-4A40-908F-E30FC8D4C350}" destId="{C5E1B807-AA35-4A8B-8C89-CEBAA0FEDA95}" srcOrd="1" destOrd="0" presId="urn:microsoft.com/office/officeart/2005/8/layout/chevronAccent+Icon"/>
    <dgm:cxn modelId="{CDE0F0EB-192C-4D90-A81A-89CF3722EC2E}" type="presParOf" srcId="{3A7E13D6-B1A2-44ED-B3D2-2919217FB4F0}" destId="{8BFEF2A7-8F3F-4E85-A5D1-C530C68EDB1F}" srcOrd="11" destOrd="0" presId="urn:microsoft.com/office/officeart/2005/8/layout/chevronAccent+Icon"/>
    <dgm:cxn modelId="{D8328F13-03A0-4E3E-9DA6-F450EFECEDCD}" type="presParOf" srcId="{3A7E13D6-B1A2-44ED-B3D2-2919217FB4F0}" destId="{520B1EBC-EC98-45E9-BDA8-113791167E19}" srcOrd="12" destOrd="0" presId="urn:microsoft.com/office/officeart/2005/8/layout/chevronAccent+Icon"/>
    <dgm:cxn modelId="{203B18C9-B36F-44BD-A512-BD000B4F1BBC}" type="presParOf" srcId="{520B1EBC-EC98-45E9-BDA8-113791167E19}" destId="{0F312D22-074D-4CC4-9A0D-A2CF23484E79}" srcOrd="0" destOrd="0" presId="urn:microsoft.com/office/officeart/2005/8/layout/chevronAccent+Icon"/>
    <dgm:cxn modelId="{32D77887-9BC7-4653-B562-614D187DB9FF}" type="presParOf" srcId="{520B1EBC-EC98-45E9-BDA8-113791167E19}" destId="{C6EF0753-88FD-4D30-863B-75A63F66931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823B3-E330-4DD2-96EE-DB1914DA4E92}" type="datetimeFigureOut">
              <a:rPr lang="en-GB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EFA33-C92D-4296-91EE-8F6CB74F084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8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D012-083A-4920-A768-D90A3AF77F02}" type="datetimeFigureOut">
              <a:rPr lang="en-GB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E711-34EA-4ED1-992E-A79C5D60A060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2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7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5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7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15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95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8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9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4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6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6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0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4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1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7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0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6331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bin" />
  <Relationship Id="rId1" Type="http://schemas.openxmlformats.org/officeDocument/2006/relationships/slideMaster" Target="../slideMasters/slideMaster1.xml" />
</Relationships>
</file>

<file path=ppt/slideLayouts/_rels/slideLayout2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2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2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2.xml" />
</Relationships>
</file>

<file path=ppt/slideLayouts/_rels/slideLayout3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2.xml" />
</Relationships>
</file>

<file path=ppt/slideLayouts/_rels/slideLayout4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2.xml" />
</Relationships>
</file>

<file path=ppt/slideLayouts/_rels/slideLayout4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4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4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5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bin" />
  <Relationship Id="rId1" Type="http://schemas.openxmlformats.org/officeDocument/2006/relationships/slideMaster" Target="../slideMasters/slideMaster2.xml" />
</Relationships>
</file>

<file path=ppt/slideLayouts/_rels/slideLayout5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bin" />
  <Relationship Id="rId1" Type="http://schemas.openxmlformats.org/officeDocument/2006/relationships/slideMaster" Target="../slideMasters/slideMaster2.xml" />
</Relationships>
</file>

<file path=ppt/slideLayouts/_rels/slideLayout5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6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6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bg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FFFFFF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FFFFFF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25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86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/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72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27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96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56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28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9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noFill/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3C454A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3C454A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7029400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32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3C454A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14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3600"/>
            <a:ext cx="360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5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777D81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777D81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>
                <a:solidFill>
                  <a:srgbClr val="FFFFFF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3C454A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298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9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74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56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52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8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tx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5BA019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5BA019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62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tx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5BA019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5BA019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1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5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A019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>
                <a:solidFill>
                  <a:srgbClr val="FFFFFF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26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49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3600"/>
            <a:ext cx="360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291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91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358774" y="985838"/>
            <a:ext cx="5626101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08712" y="985837"/>
            <a:ext cx="5622925" cy="4841875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lIns="0"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84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101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0000" y="985837"/>
            <a:ext cx="5622925" cy="5515076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522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275092" y="985838"/>
            <a:ext cx="7559308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58775" y="985837"/>
            <a:ext cx="3675600" cy="5515076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02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71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19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</p:spPr>
        <p:txBody>
          <a:bodyPr tIns="720000" anchor="ctr" anchorCtr="0"/>
          <a:lstStyle>
            <a:lvl1pPr marL="2516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FFFFFF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FFFFFF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 rotWithShape="1"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63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bg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FFFFFF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FFFFFF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43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358774" y="985838"/>
            <a:ext cx="5626101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08712" y="985837"/>
            <a:ext cx="5622925" cy="4841875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lIns="0"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211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174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/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940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01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545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065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84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5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noFill/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3C454A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3C454A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7029400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7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3C454A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954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5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777D81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777D81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>
                <a:solidFill>
                  <a:srgbClr val="FFFFFF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3C454A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63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101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0000" y="985837"/>
            <a:ext cx="5622925" cy="5515076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037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77950"/>
            <a:ext cx="10363200" cy="14700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33723"/>
            <a:ext cx="8534400" cy="1752600"/>
          </a:xfrm>
        </p:spPr>
        <p:txBody>
          <a:bodyPr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03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26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6210000" y="985838"/>
            <a:ext cx="5626800" cy="48434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563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77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tx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5BA019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5BA019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46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I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  <a:solidFill>
            <a:schemeClr val="tx1">
              <a:lumMod val="95000"/>
            </a:schemeClr>
          </a:solidFill>
        </p:spPr>
        <p:txBody>
          <a:bodyPr tIns="720000" anchor="ctr" anchorCtr="0"/>
          <a:lstStyle>
            <a:lvl1pPr marL="2516" indent="0" algn="ctr">
              <a:buNone/>
              <a:defRPr>
                <a:solidFill>
                  <a:srgbClr val="3C454A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5BA019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5BA019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94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B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97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, Green">
    <p:bg>
      <p:bgPr>
        <a:solidFill>
          <a:srgbClr val="5BA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A019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748" y="1235734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102" y="1243486"/>
            <a:ext cx="720080" cy="1196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"/>
              </a:lnSpc>
            </a:pPr>
            <a:r>
              <a:rPr lang="en-GB" sz="30000" b="1">
                <a:solidFill>
                  <a:srgbClr val="9DC675"/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1646" y="1017117"/>
            <a:ext cx="7346562" cy="4810596"/>
          </a:xfrm>
        </p:spPr>
        <p:txBody>
          <a:bodyPr tIns="144000"/>
          <a:lstStyle>
            <a:lvl1pPr marL="0" indent="0">
              <a:spcBef>
                <a:spcPts val="0"/>
              </a:spcBef>
              <a:buFont typeface="Calibri" panose="020F0502020204030204" pitchFamily="34" charset="0"/>
              <a:buChar char="​"/>
              <a:defRPr sz="4000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Font typeface="Calibri" panose="020F0502020204030204" pitchFamily="34" charset="0"/>
              <a:buChar char="​"/>
              <a:defRPr sz="1800" i="1">
                <a:solidFill>
                  <a:srgbClr val="FFFFFF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2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5BA019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73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0000" y="928670"/>
            <a:ext cx="11232000" cy="5072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6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275092" y="985838"/>
            <a:ext cx="7559308" cy="48418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58775" y="985837"/>
            <a:ext cx="3675600" cy="5515076"/>
          </a:xfrm>
        </p:spPr>
        <p:txBody>
          <a:bodyPr tIns="720000" anchor="ctr" anchorCtr="0">
            <a:normAutofit/>
          </a:bodyPr>
          <a:lstStyle>
            <a:lvl1pPr marL="122" indent="0" algn="ctr">
              <a:buFontTx/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3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393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755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0000" y="928670"/>
            <a:ext cx="11232000" cy="50720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40" y="6492880"/>
            <a:ext cx="2844800" cy="222269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04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py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/>
            </a:lvl1pPr>
          </a:lstStyle>
          <a:p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3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I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9600" cy="6858000"/>
          </a:xfrm>
        </p:spPr>
        <p:txBody>
          <a:bodyPr tIns="720000" anchor="ctr" anchorCtr="0"/>
          <a:lstStyle>
            <a:lvl1pPr marL="2516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400"/>
            <a:ext cx="4871864" cy="1353600"/>
          </a:xfrm>
          <a:solidFill>
            <a:srgbClr val="FFFFFF"/>
          </a:solidFill>
        </p:spPr>
        <p:txBody>
          <a:bodyPr lIns="342000" tIns="324000" rIns="144000" bIns="0" anchor="b">
            <a:spAutoFit/>
          </a:bodyPr>
          <a:lstStyle>
            <a:lvl1pPr algn="l">
              <a:lnSpc>
                <a:spcPct val="83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5502"/>
            <a:ext cx="4871864" cy="1203576"/>
          </a:xfrm>
          <a:solidFill>
            <a:srgbClr val="FFFFFF"/>
          </a:solidFill>
        </p:spPr>
        <p:txBody>
          <a:bodyPr wrap="square" lIns="342000" tIns="0" rIns="144000" bIns="180000">
            <a:sp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166800"/>
            <a:ext cx="1339200" cy="352800"/>
          </a:xfrm>
          <a:blipFill rotWithShape="1">
            <a:blip r:embed="rId2"/>
            <a:stretch>
              <a:fillRect/>
            </a:stretch>
          </a:blipFill>
        </p:spPr>
        <p:txBody>
          <a:bodyPr tIns="0" bIns="0">
            <a:normAutofit/>
          </a:bodyPr>
          <a:lstStyle>
            <a:lvl1pPr marL="2516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6096000" y="6957392"/>
            <a:ext cx="112713" cy="107722"/>
          </a:xfrm>
        </p:spPr>
        <p:txBody>
          <a:bodyPr wrap="square">
            <a:spAutoFit/>
          </a:bodyPr>
          <a:lstStyle>
            <a:lvl1pPr>
              <a:defRPr sz="100"/>
            </a:lvl1pPr>
          </a:lstStyle>
          <a:p>
            <a:fld id="{3F77608F-256D-4DB1-9058-98554022F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19564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26" Type="http://schemas.openxmlformats.org/officeDocument/2006/relationships/slideLayout" Target="../slideLayouts/slideLayout26.xml" />
  <Relationship Id="rId3" Type="http://schemas.openxmlformats.org/officeDocument/2006/relationships/slideLayout" Target="../slideLayouts/slideLayout3.xml" />
  <Relationship Id="rId21" Type="http://schemas.openxmlformats.org/officeDocument/2006/relationships/slideLayout" Target="../slideLayouts/slideLayout21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5" Type="http://schemas.openxmlformats.org/officeDocument/2006/relationships/slideLayout" Target="../slideLayouts/slideLayout25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0" Type="http://schemas.openxmlformats.org/officeDocument/2006/relationships/slideLayout" Target="../slideLayouts/slideLayout20.xml" />
  <Relationship Id="rId29" Type="http://schemas.openxmlformats.org/officeDocument/2006/relationships/slideLayout" Target="../slideLayouts/slideLayout29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24" Type="http://schemas.openxmlformats.org/officeDocument/2006/relationships/slideLayout" Target="../slideLayouts/slideLayout24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23" Type="http://schemas.openxmlformats.org/officeDocument/2006/relationships/slideLayout" Target="../slideLayouts/slideLayout23.xml" />
  <Relationship Id="rId28" Type="http://schemas.openxmlformats.org/officeDocument/2006/relationships/slideLayout" Target="../slideLayouts/slideLayout28.xml" />
  <Relationship Id="rId10" Type="http://schemas.openxmlformats.org/officeDocument/2006/relationships/slideLayout" Target="../slideLayouts/slideLayout10.xml" />
  <Relationship Id="rId19" Type="http://schemas.openxmlformats.org/officeDocument/2006/relationships/slideLayout" Target="../slideLayouts/slideLayout19.xml" />
  <Relationship Id="rId31" Type="http://schemas.openxmlformats.org/officeDocument/2006/relationships/image" Target="../media/image1.emf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  <Relationship Id="rId22" Type="http://schemas.openxmlformats.org/officeDocument/2006/relationships/slideLayout" Target="../slideLayouts/slideLayout22.xml" />
  <Relationship Id="rId27" Type="http://schemas.openxmlformats.org/officeDocument/2006/relationships/slideLayout" Target="../slideLayouts/slideLayout27.xml" />
  <Relationship Id="rId30" Type="http://schemas.openxmlformats.org/officeDocument/2006/relationships/theme" Target="../theme/theme1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37.xml" />
  <Relationship Id="rId13" Type="http://schemas.openxmlformats.org/officeDocument/2006/relationships/slideLayout" Target="../slideLayouts/slideLayout42.xml" />
  <Relationship Id="rId18" Type="http://schemas.openxmlformats.org/officeDocument/2006/relationships/slideLayout" Target="../slideLayouts/slideLayout47.xml" />
  <Relationship Id="rId26" Type="http://schemas.openxmlformats.org/officeDocument/2006/relationships/slideLayout" Target="../slideLayouts/slideLayout55.xml" />
  <Relationship Id="rId3" Type="http://schemas.openxmlformats.org/officeDocument/2006/relationships/slideLayout" Target="../slideLayouts/slideLayout32.xml" />
  <Relationship Id="rId21" Type="http://schemas.openxmlformats.org/officeDocument/2006/relationships/slideLayout" Target="../slideLayouts/slideLayout50.xml" />
  <Relationship Id="rId34" Type="http://schemas.openxmlformats.org/officeDocument/2006/relationships/theme" Target="../theme/theme2.xml" />
  <Relationship Id="rId7" Type="http://schemas.openxmlformats.org/officeDocument/2006/relationships/slideLayout" Target="../slideLayouts/slideLayout36.xml" />
  <Relationship Id="rId12" Type="http://schemas.openxmlformats.org/officeDocument/2006/relationships/slideLayout" Target="../slideLayouts/slideLayout41.xml" />
  <Relationship Id="rId17" Type="http://schemas.openxmlformats.org/officeDocument/2006/relationships/slideLayout" Target="../slideLayouts/slideLayout46.xml" />
  <Relationship Id="rId25" Type="http://schemas.openxmlformats.org/officeDocument/2006/relationships/slideLayout" Target="../slideLayouts/slideLayout54.xml" />
  <Relationship Id="rId33" Type="http://schemas.openxmlformats.org/officeDocument/2006/relationships/slideLayout" Target="../slideLayouts/slideLayout62.xml" />
  <Relationship Id="rId2" Type="http://schemas.openxmlformats.org/officeDocument/2006/relationships/slideLayout" Target="../slideLayouts/slideLayout31.xml" />
  <Relationship Id="rId16" Type="http://schemas.openxmlformats.org/officeDocument/2006/relationships/slideLayout" Target="../slideLayouts/slideLayout45.xml" />
  <Relationship Id="rId20" Type="http://schemas.openxmlformats.org/officeDocument/2006/relationships/slideLayout" Target="../slideLayouts/slideLayout49.xml" />
  <Relationship Id="rId29" Type="http://schemas.openxmlformats.org/officeDocument/2006/relationships/slideLayout" Target="../slideLayouts/slideLayout58.xml" />
  <Relationship Id="rId1" Type="http://schemas.openxmlformats.org/officeDocument/2006/relationships/slideLayout" Target="../slideLayouts/slideLayout30.xml" />
  <Relationship Id="rId6" Type="http://schemas.openxmlformats.org/officeDocument/2006/relationships/slideLayout" Target="../slideLayouts/slideLayout35.xml" />
  <Relationship Id="rId11" Type="http://schemas.openxmlformats.org/officeDocument/2006/relationships/slideLayout" Target="../slideLayouts/slideLayout40.xml" />
  <Relationship Id="rId24" Type="http://schemas.openxmlformats.org/officeDocument/2006/relationships/slideLayout" Target="../slideLayouts/slideLayout53.xml" />
  <Relationship Id="rId32" Type="http://schemas.openxmlformats.org/officeDocument/2006/relationships/slideLayout" Target="../slideLayouts/slideLayout61.xml" />
  <Relationship Id="rId5" Type="http://schemas.openxmlformats.org/officeDocument/2006/relationships/slideLayout" Target="../slideLayouts/slideLayout34.xml" />
  <Relationship Id="rId15" Type="http://schemas.openxmlformats.org/officeDocument/2006/relationships/slideLayout" Target="../slideLayouts/slideLayout44.xml" />
  <Relationship Id="rId23" Type="http://schemas.openxmlformats.org/officeDocument/2006/relationships/slideLayout" Target="../slideLayouts/slideLayout52.xml" />
  <Relationship Id="rId28" Type="http://schemas.openxmlformats.org/officeDocument/2006/relationships/slideLayout" Target="../slideLayouts/slideLayout57.xml" />
  <Relationship Id="rId10" Type="http://schemas.openxmlformats.org/officeDocument/2006/relationships/slideLayout" Target="../slideLayouts/slideLayout39.xml" />
  <Relationship Id="rId19" Type="http://schemas.openxmlformats.org/officeDocument/2006/relationships/slideLayout" Target="../slideLayouts/slideLayout48.xml" />
  <Relationship Id="rId31" Type="http://schemas.openxmlformats.org/officeDocument/2006/relationships/slideLayout" Target="../slideLayouts/slideLayout60.xml" />
  <Relationship Id="rId4" Type="http://schemas.openxmlformats.org/officeDocument/2006/relationships/slideLayout" Target="../slideLayouts/slideLayout33.xml" />
  <Relationship Id="rId9" Type="http://schemas.openxmlformats.org/officeDocument/2006/relationships/slideLayout" Target="../slideLayouts/slideLayout38.xml" />
  <Relationship Id="rId14" Type="http://schemas.openxmlformats.org/officeDocument/2006/relationships/slideLayout" Target="../slideLayouts/slideLayout43.xml" />
  <Relationship Id="rId22" Type="http://schemas.openxmlformats.org/officeDocument/2006/relationships/slideLayout" Target="../slideLayouts/slideLayout51.xml" />
  <Relationship Id="rId27" Type="http://schemas.openxmlformats.org/officeDocument/2006/relationships/slideLayout" Target="../slideLayouts/slideLayout56.xml" />
  <Relationship Id="rId30" Type="http://schemas.openxmlformats.org/officeDocument/2006/relationships/slideLayout" Target="../slideLayouts/slideLayout59.xml" />
  <Relationship Id="rId35" Type="http://schemas.openxmlformats.org/officeDocument/2006/relationships/image" Target="../media/image1.emf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36" y="214292"/>
            <a:ext cx="11491064" cy="60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985838"/>
            <a:ext cx="11477626" cy="484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</a:t>
            </a:r>
          </a:p>
          <a:p>
            <a:pPr lvl="8"/>
            <a:r>
              <a:rPr lang="en-GB"/>
              <a:t>Ninth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23090"/>
            <a:ext cx="1422399" cy="266723"/>
          </a:xfrm>
          <a:prstGeom prst="rect">
            <a:avLst/>
          </a:prstGeom>
        </p:spPr>
        <p:txBody>
          <a:bodyPr l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58774" y="6367970"/>
            <a:ext cx="5626101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54" r:id="rId3"/>
    <p:sldLayoutId id="2147483687" r:id="rId4"/>
    <p:sldLayoutId id="2147483678" r:id="rId5"/>
    <p:sldLayoutId id="2147483671" r:id="rId6"/>
    <p:sldLayoutId id="2147483658" r:id="rId7"/>
    <p:sldLayoutId id="2147483649" r:id="rId8"/>
    <p:sldLayoutId id="2147483688" r:id="rId9"/>
    <p:sldLayoutId id="2147483683" r:id="rId10"/>
    <p:sldLayoutId id="2147483672" r:id="rId11"/>
    <p:sldLayoutId id="2147483659" r:id="rId12"/>
    <p:sldLayoutId id="2147483650" r:id="rId13"/>
    <p:sldLayoutId id="2147483689" r:id="rId14"/>
    <p:sldLayoutId id="2147483679" r:id="rId15"/>
    <p:sldLayoutId id="2147483684" r:id="rId16"/>
    <p:sldLayoutId id="2147483667" r:id="rId17"/>
    <p:sldLayoutId id="2147483655" r:id="rId18"/>
    <p:sldLayoutId id="2147483690" r:id="rId19"/>
    <p:sldLayoutId id="2147483680" r:id="rId20"/>
    <p:sldLayoutId id="2147483673" r:id="rId21"/>
    <p:sldLayoutId id="2147483661" r:id="rId22"/>
    <p:sldLayoutId id="2147483652" r:id="rId23"/>
    <p:sldLayoutId id="2147483692" r:id="rId24"/>
    <p:sldLayoutId id="2147483685" r:id="rId25"/>
    <p:sldLayoutId id="2147483674" r:id="rId26"/>
    <p:sldLayoutId id="2147483662" r:id="rId27"/>
    <p:sldLayoutId id="2147483656" r:id="rId28"/>
    <p:sldLayoutId id="2147483693" r:id="rId29"/>
  </p:sldLayoutIdLst>
  <p:hf hdr="0" dt="0"/>
  <p:txStyles>
    <p:titleStyle>
      <a:lvl1pPr algn="l" defTabSz="1219170" rtl="0" eaLnBrk="1" latinLnBrk="0" hangingPunct="1">
        <a:lnSpc>
          <a:spcPct val="83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2000" marR="0" indent="-251878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9200" marR="0" indent="-252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8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44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2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7453" userDrawn="1">
          <p15:clr>
            <a:srgbClr val="F26B43"/>
          </p15:clr>
        </p15:guide>
        <p15:guide id="5" orient="horz" pos="3671" userDrawn="1">
          <p15:clr>
            <a:srgbClr val="F26B43"/>
          </p15:clr>
        </p15:guide>
        <p15:guide id="6" orient="horz" pos="134" userDrawn="1">
          <p15:clr>
            <a:srgbClr val="F26B43"/>
          </p15:clr>
        </p15:guide>
        <p15:guide id="7" pos="3770" userDrawn="1">
          <p15:clr>
            <a:srgbClr val="F26B43"/>
          </p15:clr>
        </p15:guide>
        <p15:guide id="8" pos="39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36" y="214292"/>
            <a:ext cx="11491064" cy="60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985838"/>
            <a:ext cx="11477626" cy="484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</a:t>
            </a:r>
          </a:p>
          <a:p>
            <a:pPr lvl="6"/>
            <a:r>
              <a:rPr lang="en-GB"/>
              <a:t>Seventh</a:t>
            </a:r>
          </a:p>
          <a:p>
            <a:pPr lvl="7"/>
            <a:r>
              <a:rPr lang="en-GB"/>
              <a:t>Eight</a:t>
            </a:r>
          </a:p>
          <a:p>
            <a:pPr lvl="8"/>
            <a:r>
              <a:rPr lang="en-GB"/>
              <a:t>Ninth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8775" y="822692"/>
            <a:ext cx="11475625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23090"/>
            <a:ext cx="1422399" cy="266723"/>
          </a:xfrm>
          <a:prstGeom prst="rect">
            <a:avLst/>
          </a:prstGeom>
        </p:spPr>
        <p:txBody>
          <a:bodyPr l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29" y="6168000"/>
            <a:ext cx="1339343" cy="352127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58774" y="6367970"/>
            <a:ext cx="5626101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4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8" r:id="rId30"/>
    <p:sldLayoutId id="2147483729" r:id="rId31"/>
    <p:sldLayoutId id="2147483730" r:id="rId32"/>
    <p:sldLayoutId id="2147483731" r:id="rId33"/>
  </p:sldLayoutIdLst>
  <p:hf sldNum="0" hdr="0" dt="0"/>
  <p:txStyles>
    <p:titleStyle>
      <a:lvl1pPr algn="l" defTabSz="1219170" rtl="0" eaLnBrk="1" latinLnBrk="0" hangingPunct="1">
        <a:lnSpc>
          <a:spcPct val="83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2000" marR="0" indent="-251878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9200" marR="0" indent="-252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8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4400" marR="0" indent="-180000" algn="l" defTabSz="121917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Tx/>
        <a:buSzTx/>
        <a:buFont typeface="Times" pitchFamily="-96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094400" indent="-180000" algn="l" defTabSz="121917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21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pos="7453">
          <p15:clr>
            <a:srgbClr val="F26B43"/>
          </p15:clr>
        </p15:guide>
        <p15:guide id="5" orient="horz" pos="3671">
          <p15:clr>
            <a:srgbClr val="F26B43"/>
          </p15:clr>
        </p15:guide>
        <p15:guide id="6" orient="horz" pos="134">
          <p15:clr>
            <a:srgbClr val="F26B43"/>
          </p15:clr>
        </p15:guide>
        <p15:guide id="7" pos="3770">
          <p15:clr>
            <a:srgbClr val="F26B43"/>
          </p15:clr>
        </p15:guide>
        <p15:guide id="8" pos="391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9.xml" />
  <Relationship Id="rId4" Type="http://schemas.openxmlformats.org/officeDocument/2006/relationships/image" Target="../media/image5.png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31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32.xml" />
</Relationships>
</file>

<file path=ppt/slides/_rels/slide1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8.jpeg" />
  <Relationship Id="rId13" Type="http://schemas.openxmlformats.org/officeDocument/2006/relationships/image" Target="../media/image23.png" />
  <Relationship Id="rId18" Type="http://schemas.openxmlformats.org/officeDocument/2006/relationships/image" Target="../media/image28.png" />
  <Relationship Id="rId3" Type="http://schemas.openxmlformats.org/officeDocument/2006/relationships/image" Target="../media/image13.jpeg" />
  <Relationship Id="rId7" Type="http://schemas.openxmlformats.org/officeDocument/2006/relationships/image" Target="../media/image17.jpeg" />
  <Relationship Id="rId12" Type="http://schemas.openxmlformats.org/officeDocument/2006/relationships/image" Target="../media/image22.png" />
  <Relationship Id="rId17" Type="http://schemas.openxmlformats.org/officeDocument/2006/relationships/image" Target="../media/image27.png" />
  <Relationship Id="rId2" Type="http://schemas.openxmlformats.org/officeDocument/2006/relationships/notesSlide" Target="../notesSlides/notesSlide12.xml" />
  <Relationship Id="rId16" Type="http://schemas.openxmlformats.org/officeDocument/2006/relationships/image" Target="../media/image26.png" />
  <Relationship Id="rId1" Type="http://schemas.openxmlformats.org/officeDocument/2006/relationships/slideLayout" Target="../slideLayouts/slideLayout61.xml" />
  <Relationship Id="rId6" Type="http://schemas.openxmlformats.org/officeDocument/2006/relationships/image" Target="../media/image16.jpeg" />
  <Relationship Id="rId11" Type="http://schemas.openxmlformats.org/officeDocument/2006/relationships/image" Target="../media/image21.png" />
  <Relationship Id="rId5" Type="http://schemas.openxmlformats.org/officeDocument/2006/relationships/image" Target="../media/image15.png" />
  <Relationship Id="rId15" Type="http://schemas.openxmlformats.org/officeDocument/2006/relationships/image" Target="../media/image25.png" />
  <Relationship Id="rId10" Type="http://schemas.openxmlformats.org/officeDocument/2006/relationships/image" Target="../media/image20.png" />
  <Relationship Id="rId4" Type="http://schemas.openxmlformats.org/officeDocument/2006/relationships/image" Target="../media/image14.png" />
  <Relationship Id="rId9" Type="http://schemas.openxmlformats.org/officeDocument/2006/relationships/image" Target="../media/image19.jpg" />
  <Relationship Id="rId14" Type="http://schemas.openxmlformats.org/officeDocument/2006/relationships/image" Target="../media/image24.jpeg" />
</Relationships>
</file>

<file path=ppt/slides/_rels/slide13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34.png" />
  <Relationship Id="rId3" Type="http://schemas.openxmlformats.org/officeDocument/2006/relationships/image" Target="../media/image29.png" />
  <Relationship Id="rId7" Type="http://schemas.openxmlformats.org/officeDocument/2006/relationships/image" Target="../media/image33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62.xml" />
  <Relationship Id="rId6" Type="http://schemas.openxmlformats.org/officeDocument/2006/relationships/image" Target="../media/image32.png" />
  <Relationship Id="rId11" Type="http://schemas.openxmlformats.org/officeDocument/2006/relationships/image" Target="../media/image37.png" />
  <Relationship Id="rId5" Type="http://schemas.openxmlformats.org/officeDocument/2006/relationships/image" Target="../media/image31.png" />
  <Relationship Id="rId10" Type="http://schemas.openxmlformats.org/officeDocument/2006/relationships/image" Target="../media/image36.png" />
  <Relationship Id="rId4" Type="http://schemas.openxmlformats.org/officeDocument/2006/relationships/image" Target="../media/image30.png" />
  <Relationship Id="rId9" Type="http://schemas.openxmlformats.org/officeDocument/2006/relationships/image" Target="../media/image35.png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8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60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3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61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31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s://www.datatilsynet.no/globalassets/global/regelverk-skjema/veiledere/internkontroll_veil.pdf" TargetMode="External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59.xml" />
  <Relationship Id="rId4" Type="http://schemas.openxmlformats.org/officeDocument/2006/relationships/image" Target="../media/image9.png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59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59.xml" />
  <Relationship Id="rId5" Type="http://schemas.openxmlformats.org/officeDocument/2006/relationships/image" Target="../media/image12.jpeg" />
  <Relationship Id="rId4" Type="http://schemas.openxmlformats.org/officeDocument/2006/relationships/image" Target="../media/image11.png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59.xml" />
  <Relationship Id="rId6" Type="http://schemas.openxmlformats.org/officeDocument/2006/relationships/diagramColors" Target="../diagrams/colors1.xml" />
  <Relationship Id="rId5" Type="http://schemas.openxmlformats.org/officeDocument/2006/relationships/diagramQuickStyle" Target="../diagrams/quickStyle1.xml" />
  <Relationship Id="rId4" Type="http://schemas.openxmlformats.org/officeDocument/2006/relationships/diagramLayout" Target="../diagrams/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5F273A2-7631-4039-B5F5-9CC4148C7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6216D3-FE49-421D-B607-5CC683B6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5C4F2CF-D72F-450F-8C4C-3B37860F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8" t="15000" r="3538" b="10000"/>
          <a:stretch/>
        </p:blipFill>
        <p:spPr>
          <a:xfrm>
            <a:off x="-456728" y="0"/>
            <a:ext cx="12648728" cy="7114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394112-5021-4273-99C0-1CF7CE478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805264"/>
            <a:ext cx="3240360" cy="851966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55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847529" y="214292"/>
            <a:ext cx="9986870" cy="608400"/>
          </a:xfrm>
        </p:spPr>
        <p:txBody>
          <a:bodyPr>
            <a:noAutofit/>
          </a:bodyPr>
          <a:lstStyle/>
          <a:p>
            <a:r>
              <a:rPr lang="nb-NO" b="0" dirty="0" err="1"/>
              <a:t>Ateas</a:t>
            </a:r>
            <a:r>
              <a:rPr lang="nb-NO" b="0" dirty="0"/>
              <a:t> markedstilbud på GDPR</a:t>
            </a: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775520" y="822692"/>
            <a:ext cx="10060054" cy="6020908"/>
          </a:xfrm>
          <a:prstGeom prst="rect">
            <a:avLst/>
          </a:prstGeom>
        </p:spPr>
        <p:txBody>
          <a:bodyPr lIns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1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6">
                    <a:lumMod val="75000"/>
                  </a:schemeClr>
                </a:solidFill>
              </a:rPr>
              <a:t>Strategisk rådgivning– definere omfanget </a:t>
            </a:r>
            <a:r>
              <a:rPr lang="nb-NO" sz="1800" dirty="0">
                <a:solidFill>
                  <a:schemeClr val="accent6">
                    <a:lumMod val="75000"/>
                  </a:schemeClr>
                </a:solidFill>
              </a:rPr>
              <a:t>(workshop)</a:t>
            </a:r>
          </a:p>
          <a:p>
            <a:pPr marL="1801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6">
                    <a:lumMod val="75000"/>
                  </a:schemeClr>
                </a:solidFill>
              </a:rPr>
              <a:t>Analyse av bedriftens nettverk og IT-sikkerhet </a:t>
            </a:r>
            <a:r>
              <a:rPr lang="nb-NO" sz="1800" dirty="0">
                <a:solidFill>
                  <a:schemeClr val="accent6">
                    <a:lumMod val="75000"/>
                  </a:schemeClr>
                </a:solidFill>
              </a:rPr>
              <a:t>(Security scan) </a:t>
            </a:r>
          </a:p>
          <a:p>
            <a:pPr marL="4573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2">
                    <a:lumMod val="75000"/>
                  </a:schemeClr>
                </a:solidFill>
              </a:rPr>
              <a:t>Kartlegging av interne systemer med persondata </a:t>
            </a:r>
            <a:r>
              <a:rPr lang="nb-NO" sz="1800" dirty="0">
                <a:solidFill>
                  <a:schemeClr val="accent2">
                    <a:lumMod val="75000"/>
                  </a:schemeClr>
                </a:solidFill>
              </a:rPr>
              <a:t>(Atea rammeverk </a:t>
            </a:r>
            <a:r>
              <a:rPr lang="mr-IN" sz="18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nb-NO" sz="1800" dirty="0">
                <a:solidFill>
                  <a:schemeClr val="accent2">
                    <a:lumMod val="75000"/>
                  </a:schemeClr>
                </a:solidFill>
              </a:rPr>
              <a:t> manuelt eller automatisert) </a:t>
            </a:r>
          </a:p>
          <a:p>
            <a:pPr marL="914522" lvl="1" indent="-457200">
              <a:lnSpc>
                <a:spcPct val="150000"/>
              </a:lnSpc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GAP analyse og plan for utbedring</a:t>
            </a:r>
          </a:p>
          <a:p>
            <a:pPr marL="4573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2">
                    <a:lumMod val="75000"/>
                  </a:schemeClr>
                </a:solidFill>
              </a:rPr>
              <a:t>Kartlegging av kontrakter </a:t>
            </a:r>
            <a:r>
              <a:rPr lang="nb-NO" sz="1800" dirty="0">
                <a:solidFill>
                  <a:schemeClr val="accent2">
                    <a:lumMod val="75000"/>
                  </a:schemeClr>
                </a:solidFill>
              </a:rPr>
              <a:t>(Atea rammeverk)</a:t>
            </a:r>
          </a:p>
          <a:p>
            <a:pPr marL="914522" lvl="1" indent="-457200">
              <a:lnSpc>
                <a:spcPct val="150000"/>
              </a:lnSpc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GAP analyse og plan for utbedring</a:t>
            </a:r>
          </a:p>
          <a:p>
            <a:pPr marL="4573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2">
                    <a:lumMod val="75000"/>
                  </a:schemeClr>
                </a:solidFill>
              </a:rPr>
              <a:t>Organisatoriske prosesser </a:t>
            </a:r>
            <a:r>
              <a:rPr lang="nb-NO" sz="1800" dirty="0">
                <a:solidFill>
                  <a:schemeClr val="accent2">
                    <a:lumMod val="75000"/>
                  </a:schemeClr>
                </a:solidFill>
              </a:rPr>
              <a:t>(Atea rammeverk) </a:t>
            </a:r>
          </a:p>
          <a:p>
            <a:pPr marL="914522" lvl="1" indent="-457200">
              <a:lnSpc>
                <a:spcPct val="150000"/>
              </a:lnSpc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GAP analyse og plan for utbedring</a:t>
            </a:r>
          </a:p>
          <a:p>
            <a:pPr marL="4573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2">
                    <a:lumMod val="75000"/>
                  </a:schemeClr>
                </a:solidFill>
              </a:rPr>
              <a:t>Sikkerhetskultur </a:t>
            </a:r>
            <a:endParaRPr lang="nb-NO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914522" lvl="1" indent="-457200">
              <a:lnSpc>
                <a:spcPct val="150000"/>
              </a:lnSpc>
            </a:pPr>
            <a:r>
              <a:rPr lang="nb-NO" sz="1400" dirty="0">
                <a:solidFill>
                  <a:schemeClr val="accent2">
                    <a:lumMod val="75000"/>
                  </a:schemeClr>
                </a:solidFill>
              </a:rPr>
              <a:t>Bevisstgjøring, utdanning, trening</a:t>
            </a:r>
          </a:p>
          <a:p>
            <a:pPr marL="457322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1800" b="1" dirty="0">
                <a:solidFill>
                  <a:schemeClr val="accent6">
                    <a:lumMod val="75000"/>
                  </a:schemeClr>
                </a:solidFill>
              </a:rPr>
              <a:t>Presentasjon av GDPR prosjektets status –  hvor er vi, hvor skal vi</a:t>
            </a:r>
          </a:p>
          <a:p>
            <a:pPr marL="914522" lvl="1" indent="-457200">
              <a:lnSpc>
                <a:spcPct val="150000"/>
              </a:lnSpc>
            </a:pPr>
            <a:r>
              <a:rPr lang="nb-NO" sz="1400" b="1" u="sng" dirty="0">
                <a:solidFill>
                  <a:schemeClr val="accent1"/>
                </a:solidFill>
              </a:rPr>
              <a:t>Organisatoriske tiltak:</a:t>
            </a:r>
            <a:r>
              <a:rPr lang="nb-NO" sz="1400" b="1" dirty="0">
                <a:solidFill>
                  <a:schemeClr val="accent1"/>
                </a:solidFill>
              </a:rPr>
              <a:t> </a:t>
            </a:r>
            <a:r>
              <a:rPr lang="nb-NO" sz="1400" dirty="0">
                <a:solidFill>
                  <a:schemeClr val="accent1"/>
                </a:solidFill>
              </a:rPr>
              <a:t>Rådgivning, DPO tjenester, Governance, Audit.</a:t>
            </a:r>
            <a:endParaRPr lang="nb-NO" sz="1400" b="1" u="sng" dirty="0">
              <a:solidFill>
                <a:schemeClr val="accent1"/>
              </a:solidFill>
            </a:endParaRPr>
          </a:p>
          <a:p>
            <a:pPr marL="914522" lvl="1" indent="-457200">
              <a:lnSpc>
                <a:spcPct val="150000"/>
              </a:lnSpc>
            </a:pPr>
            <a:r>
              <a:rPr lang="nb-NO" sz="1400" b="1" u="sng" dirty="0">
                <a:solidFill>
                  <a:schemeClr val="accent1"/>
                </a:solidFill>
              </a:rPr>
              <a:t>Tekniske tiltak:</a:t>
            </a:r>
            <a:r>
              <a:rPr lang="nb-NO" sz="1400" dirty="0">
                <a:solidFill>
                  <a:schemeClr val="accent1"/>
                </a:solidFill>
              </a:rPr>
              <a:t> Endringer i eksisterende løsninger, IRT, vedlikehold, oppgradering, installasjon. </a:t>
            </a:r>
          </a:p>
          <a:p>
            <a:pPr marL="914522" lvl="1" indent="-457200">
              <a:lnSpc>
                <a:spcPct val="150000"/>
              </a:lnSpc>
            </a:pPr>
            <a:r>
              <a:rPr lang="nb-NO" sz="1400" b="1" u="sng" dirty="0">
                <a:solidFill>
                  <a:schemeClr val="accent1"/>
                </a:solidFill>
              </a:rPr>
              <a:t>Produkt og tjenester:</a:t>
            </a:r>
            <a:r>
              <a:rPr lang="nb-NO" sz="1400" dirty="0">
                <a:solidFill>
                  <a:schemeClr val="accent1"/>
                </a:solidFill>
              </a:rPr>
              <a:t> SIEM, DLP, SSL, VPN, Identity Access Management, Compliance, kryptering, endepunktsikkerhet. </a:t>
            </a:r>
          </a:p>
        </p:txBody>
      </p:sp>
      <p:sp>
        <p:nvSpPr>
          <p:cNvPr id="7" name="Høyrepil med hakk 6"/>
          <p:cNvSpPr/>
          <p:nvPr/>
        </p:nvSpPr>
        <p:spPr>
          <a:xfrm rot="5400000">
            <a:off x="-2438368" y="2557704"/>
            <a:ext cx="6843600" cy="1728192"/>
          </a:xfrm>
          <a:prstGeom prst="notchedRightArrow">
            <a:avLst/>
          </a:prstGeom>
          <a:gradFill>
            <a:gsLst>
              <a:gs pos="6000">
                <a:schemeClr val="accent1">
                  <a:lumMod val="45000"/>
                  <a:lumOff val="55000"/>
                </a:schemeClr>
              </a:gs>
              <a:gs pos="41000">
                <a:srgbClr val="B9D6FA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Rådgivning</a:t>
            </a:r>
            <a:r>
              <a:rPr lang="nb-NO" sz="2000" b="1" dirty="0">
                <a:solidFill>
                  <a:srgbClr val="FFFF00"/>
                </a:solidFill>
              </a:rPr>
              <a:t>  </a:t>
            </a:r>
            <a:r>
              <a:rPr lang="nb-NO" sz="20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nb-NO" sz="2000" b="1" dirty="0"/>
              <a:t>-    </a:t>
            </a: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Organisatorisk</a:t>
            </a:r>
            <a:r>
              <a:rPr lang="nb-NO" sz="2000" b="1" dirty="0">
                <a:solidFill>
                  <a:srgbClr val="FF0000"/>
                </a:solidFill>
              </a:rPr>
              <a:t>    </a:t>
            </a:r>
            <a:r>
              <a:rPr lang="nb-NO" sz="2000" b="1" dirty="0"/>
              <a:t>-    </a:t>
            </a:r>
            <a:r>
              <a:rPr lang="nb-NO" sz="2000" b="1" dirty="0">
                <a:solidFill>
                  <a:schemeClr val="accent1"/>
                </a:solidFill>
              </a:rPr>
              <a:t>Løsninger</a:t>
            </a:r>
            <a:endParaRPr lang="nb-NO" sz="2000" b="1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9E674-D55C-45B2-9A81-D1692AD2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IT-sikkerhet og GDPR fra Atea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C46F4C-D84E-441C-AE3F-4B3DB1AA84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18 GDPR spesialiserte rådgivere</a:t>
            </a:r>
          </a:p>
          <a:p>
            <a:r>
              <a:rPr lang="nb-NO" dirty="0"/>
              <a:t>6   Arkitektur og sky rådgivere </a:t>
            </a:r>
          </a:p>
          <a:p>
            <a:endParaRPr lang="nb-NO" dirty="0"/>
          </a:p>
          <a:p>
            <a:r>
              <a:rPr lang="nb-NO" dirty="0"/>
              <a:t>IRT – Aksjonsgruppe som stiller raskt</a:t>
            </a:r>
          </a:p>
          <a:p>
            <a:endParaRPr lang="nb-NO" dirty="0"/>
          </a:p>
          <a:p>
            <a:r>
              <a:rPr lang="nb-NO" dirty="0"/>
              <a:t>Fagområdet tilknytter seg ca. 120 ansatte som til daglig jobber med IT-sikkerhet, har interesser og kompetanse for faget. Over 1200 ITS sertifiseringer i forskjellige nivåer.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03061F-135C-45FB-9260-E48F66655E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Partner på høyeste nivå med alle viktigste leverandører av sikkerhetsløsninger</a:t>
            </a:r>
          </a:p>
          <a:p>
            <a:pPr lvl="1"/>
            <a:r>
              <a:rPr lang="nb-NO" dirty="0"/>
              <a:t>Egne konsulenter med spisskompetanse</a:t>
            </a:r>
          </a:p>
          <a:p>
            <a:pPr lvl="1"/>
            <a:r>
              <a:rPr lang="nb-NO" dirty="0"/>
              <a:t>Best tilgang på produsentenes ressurser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A4929C-44CF-4009-9D5F-9AECE5F187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2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Teknologipartnere og samarbeidspartnere</a:t>
            </a:r>
          </a:p>
        </p:txBody>
      </p:sp>
      <p:pic>
        <p:nvPicPr>
          <p:cNvPr id="4" name="Picture 4" descr="http://www.vmware.com/files/images/vmrc/VMware_logo_blk_RGB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56" y="4098134"/>
            <a:ext cx="1779918" cy="6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6" y="1268760"/>
            <a:ext cx="1446575" cy="8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" y="2713652"/>
            <a:ext cx="2109310" cy="5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34" y="1479032"/>
            <a:ext cx="1277361" cy="510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6" y="1415817"/>
            <a:ext cx="662215" cy="662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48" y="1475613"/>
            <a:ext cx="1353438" cy="5304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3" y="2570805"/>
            <a:ext cx="1727568" cy="691028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6" y="2768403"/>
            <a:ext cx="2088233" cy="2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22" y="3965791"/>
            <a:ext cx="838625" cy="7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" y="4325000"/>
            <a:ext cx="1673459" cy="39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32" y="2529085"/>
            <a:ext cx="126827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Sms Passcode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0" y="4325000"/>
            <a:ext cx="2175693" cy="305616"/>
          </a:xfrm>
          <a:prstGeom prst="rect">
            <a:avLst/>
          </a:prstGeom>
        </p:spPr>
      </p:pic>
      <p:pic>
        <p:nvPicPr>
          <p:cNvPr id="16" name="Picture 15" descr="AIG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71" y="5417650"/>
            <a:ext cx="900390" cy="48550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49" y="5264370"/>
            <a:ext cx="2107987" cy="638784"/>
          </a:xfrm>
          <a:prstGeom prst="rect">
            <a:avLst/>
          </a:prstGeom>
        </p:spPr>
      </p:pic>
      <p:pic>
        <p:nvPicPr>
          <p:cNvPr id="1026" name="Picture 2" descr="Using the CA Technologies Brand">
            <a:extLst>
              <a:ext uri="{FF2B5EF4-FFF2-40B4-BE49-F238E27FC236}">
                <a16:creationId xmlns="" xmlns:a16="http://schemas.microsoft.com/office/drawing/2014/main" id="{6275E886-9D86-4D3E-8561-A40B32F6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4931901"/>
            <a:ext cx="1620023" cy="14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">
            <a:extLst>
              <a:ext uri="{FF2B5EF4-FFF2-40B4-BE49-F238E27FC236}">
                <a16:creationId xmlns="" xmlns:a16="http://schemas.microsoft.com/office/drawing/2014/main" id="{A8770D24-A2E9-4062-A90C-6C8153CD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34" y="5441327"/>
            <a:ext cx="2057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apezoid 38"/>
          <p:cNvSpPr/>
          <p:nvPr/>
        </p:nvSpPr>
        <p:spPr bwMode="auto">
          <a:xfrm flipV="1">
            <a:off x="4309695" y="-71440"/>
            <a:ext cx="3334698" cy="2468803"/>
          </a:xfrm>
          <a:prstGeom prst="trapezoid">
            <a:avLst>
              <a:gd name="adj" fmla="val 45797"/>
            </a:avLst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052" y="383994"/>
            <a:ext cx="216000" cy="2160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 bwMode="ltGray">
          <a:xfrm>
            <a:off x="5486401" y="439964"/>
            <a:ext cx="729367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GDPR Workshops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052" y="698380"/>
            <a:ext cx="216000" cy="2160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 bwMode="ltGray">
          <a:xfrm>
            <a:off x="5498418" y="756905"/>
            <a:ext cx="1016304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GDPR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tilstandsvurdering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052" y="1013117"/>
            <a:ext cx="216000" cy="216000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 bwMode="ltGray">
          <a:xfrm>
            <a:off x="5486401" y="1071642"/>
            <a:ext cx="979435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GDPR dataklassifisering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052" y="1327854"/>
            <a:ext cx="216000" cy="2160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 bwMode="ltGray">
          <a:xfrm>
            <a:off x="5486401" y="1386379"/>
            <a:ext cx="1118896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GDPR overholdelse av krav</a:t>
            </a:r>
          </a:p>
        </p:txBody>
      </p:sp>
      <p:sp>
        <p:nvSpPr>
          <p:cNvPr id="37" name="Freeform: Shape 36"/>
          <p:cNvSpPr/>
          <p:nvPr/>
        </p:nvSpPr>
        <p:spPr bwMode="auto">
          <a:xfrm flipH="1">
            <a:off x="-322117" y="1379406"/>
            <a:ext cx="6056789" cy="5573871"/>
          </a:xfrm>
          <a:custGeom>
            <a:avLst/>
            <a:gdLst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5624512 w 5657850"/>
              <a:gd name="connsiteY3" fmla="*/ 13525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748212 w 5657850"/>
              <a:gd name="connsiteY3" fmla="*/ 15049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805362 w 5657850"/>
              <a:gd name="connsiteY3" fmla="*/ 1719264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2976563"/>
              <a:gd name="connsiteX1" fmla="*/ 885825 w 5657850"/>
              <a:gd name="connsiteY1" fmla="*/ 0 h 2976563"/>
              <a:gd name="connsiteX2" fmla="*/ 5657850 w 5657850"/>
              <a:gd name="connsiteY2" fmla="*/ 9525 h 2976563"/>
              <a:gd name="connsiteX3" fmla="*/ 4805362 w 5657850"/>
              <a:gd name="connsiteY3" fmla="*/ 1719264 h 2976563"/>
              <a:gd name="connsiteX4" fmla="*/ 766762 w 5657850"/>
              <a:gd name="connsiteY4" fmla="*/ 2976563 h 2976563"/>
              <a:gd name="connsiteX5" fmla="*/ 0 w 5657850"/>
              <a:gd name="connsiteY5" fmla="*/ 1995488 h 2976563"/>
              <a:gd name="connsiteX0" fmla="*/ 0 w 5657850"/>
              <a:gd name="connsiteY0" fmla="*/ 1995488 h 2986088"/>
              <a:gd name="connsiteX1" fmla="*/ 885825 w 5657850"/>
              <a:gd name="connsiteY1" fmla="*/ 0 h 2986088"/>
              <a:gd name="connsiteX2" fmla="*/ 5657850 w 5657850"/>
              <a:gd name="connsiteY2" fmla="*/ 9525 h 2986088"/>
              <a:gd name="connsiteX3" fmla="*/ 4805362 w 5657850"/>
              <a:gd name="connsiteY3" fmla="*/ 1719264 h 2986088"/>
              <a:gd name="connsiteX4" fmla="*/ 847725 w 5657850"/>
              <a:gd name="connsiteY4" fmla="*/ 2986088 h 2986088"/>
              <a:gd name="connsiteX5" fmla="*/ 0 w 5657850"/>
              <a:gd name="connsiteY5" fmla="*/ 1995488 h 2986088"/>
              <a:gd name="connsiteX0" fmla="*/ 0 w 5657850"/>
              <a:gd name="connsiteY0" fmla="*/ 1995488 h 3074194"/>
              <a:gd name="connsiteX1" fmla="*/ 885825 w 5657850"/>
              <a:gd name="connsiteY1" fmla="*/ 0 h 3074194"/>
              <a:gd name="connsiteX2" fmla="*/ 5657850 w 5657850"/>
              <a:gd name="connsiteY2" fmla="*/ 9525 h 3074194"/>
              <a:gd name="connsiteX3" fmla="*/ 4805362 w 5657850"/>
              <a:gd name="connsiteY3" fmla="*/ 1719264 h 3074194"/>
              <a:gd name="connsiteX4" fmla="*/ 614362 w 5657850"/>
              <a:gd name="connsiteY4" fmla="*/ 3074194 h 3074194"/>
              <a:gd name="connsiteX5" fmla="*/ 0 w 5657850"/>
              <a:gd name="connsiteY5" fmla="*/ 1995488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7192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66876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049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5750718 w 5755481"/>
              <a:gd name="connsiteY3" fmla="*/ 1443039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0729"/>
              <a:gd name="connsiteY0" fmla="*/ 3484245 h 4329589"/>
              <a:gd name="connsiteX1" fmla="*/ 983456 w 5750729"/>
              <a:gd name="connsiteY1" fmla="*/ 1255395 h 4329589"/>
              <a:gd name="connsiteX2" fmla="*/ 5595461 w 5750729"/>
              <a:gd name="connsiteY2" fmla="*/ 0 h 4329589"/>
              <a:gd name="connsiteX3" fmla="*/ 5750718 w 5750729"/>
              <a:gd name="connsiteY3" fmla="*/ 2698434 h 4329589"/>
              <a:gd name="connsiteX4" fmla="*/ 711993 w 5750729"/>
              <a:gd name="connsiteY4" fmla="*/ 4329589 h 4329589"/>
              <a:gd name="connsiteX5" fmla="*/ 0 w 5750729"/>
              <a:gd name="connsiteY5" fmla="*/ 3484245 h 4329589"/>
              <a:gd name="connsiteX0" fmla="*/ 334804 w 6085533"/>
              <a:gd name="connsiteY0" fmla="*/ 3484245 h 4329589"/>
              <a:gd name="connsiteX1" fmla="*/ 0 w 6085533"/>
              <a:gd name="connsiteY1" fmla="*/ 1925955 h 4329589"/>
              <a:gd name="connsiteX2" fmla="*/ 5930265 w 6085533"/>
              <a:gd name="connsiteY2" fmla="*/ 0 h 4329589"/>
              <a:gd name="connsiteX3" fmla="*/ 6085522 w 6085533"/>
              <a:gd name="connsiteY3" fmla="*/ 2698434 h 4329589"/>
              <a:gd name="connsiteX4" fmla="*/ 1046797 w 6085533"/>
              <a:gd name="connsiteY4" fmla="*/ 4329589 h 4329589"/>
              <a:gd name="connsiteX5" fmla="*/ 334804 w 6085533"/>
              <a:gd name="connsiteY5" fmla="*/ 3484245 h 4329589"/>
              <a:gd name="connsiteX0" fmla="*/ 0 w 6223169"/>
              <a:gd name="connsiteY0" fmla="*/ 2348865 h 4329589"/>
              <a:gd name="connsiteX1" fmla="*/ 137636 w 6223169"/>
              <a:gd name="connsiteY1" fmla="*/ 1925955 h 4329589"/>
              <a:gd name="connsiteX2" fmla="*/ 6067901 w 6223169"/>
              <a:gd name="connsiteY2" fmla="*/ 0 h 4329589"/>
              <a:gd name="connsiteX3" fmla="*/ 6223158 w 6223169"/>
              <a:gd name="connsiteY3" fmla="*/ 2698434 h 4329589"/>
              <a:gd name="connsiteX4" fmla="*/ 1184433 w 6223169"/>
              <a:gd name="connsiteY4" fmla="*/ 4329589 h 4329589"/>
              <a:gd name="connsiteX5" fmla="*/ 0 w 6223169"/>
              <a:gd name="connsiteY5" fmla="*/ 2348865 h 4329589"/>
              <a:gd name="connsiteX0" fmla="*/ 0 w 6223169"/>
              <a:gd name="connsiteY0" fmla="*/ 2348865 h 3819049"/>
              <a:gd name="connsiteX1" fmla="*/ 137636 w 6223169"/>
              <a:gd name="connsiteY1" fmla="*/ 1925955 h 3819049"/>
              <a:gd name="connsiteX2" fmla="*/ 6067901 w 6223169"/>
              <a:gd name="connsiteY2" fmla="*/ 0 h 3819049"/>
              <a:gd name="connsiteX3" fmla="*/ 6223158 w 6223169"/>
              <a:gd name="connsiteY3" fmla="*/ 2698434 h 3819049"/>
              <a:gd name="connsiteX4" fmla="*/ 4217193 w 6223169"/>
              <a:gd name="connsiteY4" fmla="*/ 3819049 h 3819049"/>
              <a:gd name="connsiteX5" fmla="*/ 0 w 6223169"/>
              <a:gd name="connsiteY5" fmla="*/ 2348865 h 3819049"/>
              <a:gd name="connsiteX0" fmla="*/ 0 w 6223169"/>
              <a:gd name="connsiteY0" fmla="*/ 2348865 h 5556409"/>
              <a:gd name="connsiteX1" fmla="*/ 137636 w 6223169"/>
              <a:gd name="connsiteY1" fmla="*/ 1925955 h 5556409"/>
              <a:gd name="connsiteX2" fmla="*/ 6067901 w 6223169"/>
              <a:gd name="connsiteY2" fmla="*/ 0 h 5556409"/>
              <a:gd name="connsiteX3" fmla="*/ 6223158 w 6223169"/>
              <a:gd name="connsiteY3" fmla="*/ 2698434 h 5556409"/>
              <a:gd name="connsiteX4" fmla="*/ 2319813 w 6223169"/>
              <a:gd name="connsiteY4" fmla="*/ 5556409 h 5556409"/>
              <a:gd name="connsiteX5" fmla="*/ 0 w 6223169"/>
              <a:gd name="connsiteY5" fmla="*/ 2348865 h 5556409"/>
              <a:gd name="connsiteX0" fmla="*/ 0 w 6067901"/>
              <a:gd name="connsiteY0" fmla="*/ 2348865 h 5556409"/>
              <a:gd name="connsiteX1" fmla="*/ 137636 w 6067901"/>
              <a:gd name="connsiteY1" fmla="*/ 1925955 h 5556409"/>
              <a:gd name="connsiteX2" fmla="*/ 6067901 w 6067901"/>
              <a:gd name="connsiteY2" fmla="*/ 0 h 5556409"/>
              <a:gd name="connsiteX3" fmla="*/ 6025038 w 6067901"/>
              <a:gd name="connsiteY3" fmla="*/ 5548314 h 5556409"/>
              <a:gd name="connsiteX4" fmla="*/ 2319813 w 6067901"/>
              <a:gd name="connsiteY4" fmla="*/ 5556409 h 5556409"/>
              <a:gd name="connsiteX5" fmla="*/ 0 w 6067901"/>
              <a:gd name="connsiteY5" fmla="*/ 2348865 h 5556409"/>
              <a:gd name="connsiteX0" fmla="*/ 0 w 6058376"/>
              <a:gd name="connsiteY0" fmla="*/ 2363152 h 5570696"/>
              <a:gd name="connsiteX1" fmla="*/ 137636 w 6058376"/>
              <a:gd name="connsiteY1" fmla="*/ 1940242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58376"/>
              <a:gd name="connsiteY0" fmla="*/ 2363152 h 5570696"/>
              <a:gd name="connsiteX1" fmla="*/ 116204 w 6058376"/>
              <a:gd name="connsiteY1" fmla="*/ 1942623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58376"/>
              <a:gd name="connsiteY0" fmla="*/ 2363152 h 5570696"/>
              <a:gd name="connsiteX1" fmla="*/ 120967 w 6058376"/>
              <a:gd name="connsiteY1" fmla="*/ 1935479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44089"/>
              <a:gd name="connsiteY0" fmla="*/ 2334577 h 5542121"/>
              <a:gd name="connsiteX1" fmla="*/ 120967 w 6044089"/>
              <a:gd name="connsiteY1" fmla="*/ 1906904 h 5542121"/>
              <a:gd name="connsiteX2" fmla="*/ 6044089 w 6044089"/>
              <a:gd name="connsiteY2" fmla="*/ 0 h 5542121"/>
              <a:gd name="connsiteX3" fmla="*/ 6025038 w 6044089"/>
              <a:gd name="connsiteY3" fmla="*/ 5534026 h 5542121"/>
              <a:gd name="connsiteX4" fmla="*/ 2319813 w 6044089"/>
              <a:gd name="connsiteY4" fmla="*/ 5542121 h 5542121"/>
              <a:gd name="connsiteX5" fmla="*/ 0 w 6044089"/>
              <a:gd name="connsiteY5" fmla="*/ 2334577 h 5542121"/>
              <a:gd name="connsiteX0" fmla="*/ 0 w 6056789"/>
              <a:gd name="connsiteY0" fmla="*/ 2366327 h 5573871"/>
              <a:gd name="connsiteX1" fmla="*/ 120967 w 6056789"/>
              <a:gd name="connsiteY1" fmla="*/ 1938654 h 5573871"/>
              <a:gd name="connsiteX2" fmla="*/ 6056789 w 6056789"/>
              <a:gd name="connsiteY2" fmla="*/ 0 h 5573871"/>
              <a:gd name="connsiteX3" fmla="*/ 6025038 w 6056789"/>
              <a:gd name="connsiteY3" fmla="*/ 5565776 h 5573871"/>
              <a:gd name="connsiteX4" fmla="*/ 2319813 w 6056789"/>
              <a:gd name="connsiteY4" fmla="*/ 5573871 h 5573871"/>
              <a:gd name="connsiteX5" fmla="*/ 0 w 6056789"/>
              <a:gd name="connsiteY5" fmla="*/ 2366327 h 557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6789" h="5573871">
                <a:moveTo>
                  <a:pt x="0" y="2366327"/>
                </a:moveTo>
                <a:lnTo>
                  <a:pt x="120967" y="1938654"/>
                </a:lnTo>
                <a:lnTo>
                  <a:pt x="6056789" y="0"/>
                </a:lnTo>
                <a:cubicBezTo>
                  <a:pt x="6055201" y="477838"/>
                  <a:pt x="6026626" y="5087938"/>
                  <a:pt x="6025038" y="5565776"/>
                </a:cubicBezTo>
                <a:lnTo>
                  <a:pt x="2319813" y="5573871"/>
                </a:lnTo>
                <a:lnTo>
                  <a:pt x="0" y="2366327"/>
                </a:lnTo>
                <a:close/>
              </a:path>
            </a:pathLst>
          </a:custGeom>
          <a:solidFill>
            <a:srgbClr val="424142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 bwMode="ltGray">
          <a:xfrm>
            <a:off x="263352" y="5517233"/>
            <a:ext cx="1800200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Artikkel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33, 34,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Beskytte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persondata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ødeleggelse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eller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brudd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1526" y="5265926"/>
            <a:ext cx="1256370" cy="148916"/>
            <a:chOff x="10009440" y="176583"/>
            <a:chExt cx="1256370" cy="148916"/>
          </a:xfrm>
        </p:grpSpPr>
        <p:sp>
          <p:nvSpPr>
            <p:cNvPr id="88" name="TextBox 87"/>
            <p:cNvSpPr txBox="1"/>
            <p:nvPr/>
          </p:nvSpPr>
          <p:spPr bwMode="ltGray">
            <a:xfrm>
              <a:off x="10020538" y="176583"/>
              <a:ext cx="81592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KAP II, IV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10009440" y="325499"/>
              <a:ext cx="125637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97" name="Group 196"/>
          <p:cNvGrpSpPr/>
          <p:nvPr/>
        </p:nvGrpSpPr>
        <p:grpSpPr>
          <a:xfrm>
            <a:off x="324164" y="2815119"/>
            <a:ext cx="3081705" cy="553993"/>
            <a:chOff x="7296944" y="305822"/>
            <a:chExt cx="3081705" cy="553993"/>
          </a:xfrm>
        </p:grpSpPr>
        <p:sp>
          <p:nvSpPr>
            <p:cNvPr id="198" name="Rectangle: Rounded Corners 197"/>
            <p:cNvSpPr/>
            <p:nvPr/>
          </p:nvSpPr>
          <p:spPr bwMode="auto">
            <a:xfrm>
              <a:off x="7452679" y="305822"/>
              <a:ext cx="2925970" cy="553993"/>
            </a:xfrm>
            <a:prstGeom prst="roundRect">
              <a:avLst/>
            </a:prstGeom>
            <a:solidFill>
              <a:srgbClr val="42414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Kryptert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sikkerhetskopiering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persondata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uten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forstyrre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forretningsdrift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7296944" y="441087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24164" y="3475256"/>
            <a:ext cx="3081705" cy="685800"/>
            <a:chOff x="7296944" y="965960"/>
            <a:chExt cx="3081705" cy="685800"/>
          </a:xfrm>
        </p:grpSpPr>
        <p:sp>
          <p:nvSpPr>
            <p:cNvPr id="201" name="Rectangle: Rounded Corners 200"/>
            <p:cNvSpPr/>
            <p:nvPr/>
          </p:nvSpPr>
          <p:spPr bwMode="auto">
            <a:xfrm>
              <a:off x="7452679" y="965960"/>
              <a:ext cx="2925970" cy="685800"/>
            </a:xfrm>
            <a:prstGeom prst="roundRect">
              <a:avLst/>
            </a:prstGeom>
            <a:solidFill>
              <a:srgbClr val="42414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Regler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mot HR for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tilgangskontroll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persondatapesifikke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7296944" y="1184110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324164" y="4267200"/>
            <a:ext cx="3081705" cy="685800"/>
            <a:chOff x="7296944" y="1757904"/>
            <a:chExt cx="3081705" cy="685800"/>
          </a:xfrm>
        </p:grpSpPr>
        <p:sp>
          <p:nvSpPr>
            <p:cNvPr id="204" name="Rectangle: Rounded Corners 203"/>
            <p:cNvSpPr/>
            <p:nvPr/>
          </p:nvSpPr>
          <p:spPr bwMode="auto">
            <a:xfrm>
              <a:off x="7452679" y="1757904"/>
              <a:ext cx="2925970" cy="685800"/>
            </a:xfrm>
            <a:prstGeom prst="roundRect">
              <a:avLst/>
            </a:prstGeom>
            <a:solidFill>
              <a:srgbClr val="42414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Integrasjon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mot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skybaserte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tjenester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beskyttelse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hybride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miljøer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7296944" y="1976054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8" name="Freeform: Shape 37"/>
          <p:cNvSpPr/>
          <p:nvPr/>
        </p:nvSpPr>
        <p:spPr bwMode="auto">
          <a:xfrm flipH="1">
            <a:off x="-315389" y="-51629"/>
            <a:ext cx="5950745" cy="3369469"/>
          </a:xfrm>
          <a:custGeom>
            <a:avLst/>
            <a:gdLst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5624512 w 5657850"/>
              <a:gd name="connsiteY3" fmla="*/ 13525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748212 w 5657850"/>
              <a:gd name="connsiteY3" fmla="*/ 15049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805362 w 5657850"/>
              <a:gd name="connsiteY3" fmla="*/ 1719264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2976563"/>
              <a:gd name="connsiteX1" fmla="*/ 885825 w 5657850"/>
              <a:gd name="connsiteY1" fmla="*/ 0 h 2976563"/>
              <a:gd name="connsiteX2" fmla="*/ 5657850 w 5657850"/>
              <a:gd name="connsiteY2" fmla="*/ 9525 h 2976563"/>
              <a:gd name="connsiteX3" fmla="*/ 4805362 w 5657850"/>
              <a:gd name="connsiteY3" fmla="*/ 1719264 h 2976563"/>
              <a:gd name="connsiteX4" fmla="*/ 766762 w 5657850"/>
              <a:gd name="connsiteY4" fmla="*/ 2976563 h 2976563"/>
              <a:gd name="connsiteX5" fmla="*/ 0 w 5657850"/>
              <a:gd name="connsiteY5" fmla="*/ 1995488 h 2976563"/>
              <a:gd name="connsiteX0" fmla="*/ 0 w 5657850"/>
              <a:gd name="connsiteY0" fmla="*/ 1995488 h 2986088"/>
              <a:gd name="connsiteX1" fmla="*/ 885825 w 5657850"/>
              <a:gd name="connsiteY1" fmla="*/ 0 h 2986088"/>
              <a:gd name="connsiteX2" fmla="*/ 5657850 w 5657850"/>
              <a:gd name="connsiteY2" fmla="*/ 9525 h 2986088"/>
              <a:gd name="connsiteX3" fmla="*/ 4805362 w 5657850"/>
              <a:gd name="connsiteY3" fmla="*/ 1719264 h 2986088"/>
              <a:gd name="connsiteX4" fmla="*/ 847725 w 5657850"/>
              <a:gd name="connsiteY4" fmla="*/ 2986088 h 2986088"/>
              <a:gd name="connsiteX5" fmla="*/ 0 w 5657850"/>
              <a:gd name="connsiteY5" fmla="*/ 1995488 h 2986088"/>
              <a:gd name="connsiteX0" fmla="*/ 0 w 5657850"/>
              <a:gd name="connsiteY0" fmla="*/ 1995488 h 3074194"/>
              <a:gd name="connsiteX1" fmla="*/ 885825 w 5657850"/>
              <a:gd name="connsiteY1" fmla="*/ 0 h 3074194"/>
              <a:gd name="connsiteX2" fmla="*/ 5657850 w 5657850"/>
              <a:gd name="connsiteY2" fmla="*/ 9525 h 3074194"/>
              <a:gd name="connsiteX3" fmla="*/ 4805362 w 5657850"/>
              <a:gd name="connsiteY3" fmla="*/ 1719264 h 3074194"/>
              <a:gd name="connsiteX4" fmla="*/ 614362 w 5657850"/>
              <a:gd name="connsiteY4" fmla="*/ 3074194 h 3074194"/>
              <a:gd name="connsiteX5" fmla="*/ 0 w 5657850"/>
              <a:gd name="connsiteY5" fmla="*/ 1995488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7192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66876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049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5750718 w 5755481"/>
              <a:gd name="connsiteY3" fmla="*/ 1443039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43039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12083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366839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47802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92252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745" h="3369469">
                <a:moveTo>
                  <a:pt x="195264" y="2228850"/>
                </a:moveTo>
                <a:lnTo>
                  <a:pt x="1178720" y="0"/>
                </a:lnTo>
                <a:lnTo>
                  <a:pt x="5950745" y="9525"/>
                </a:lnTo>
                <a:cubicBezTo>
                  <a:pt x="5949157" y="487363"/>
                  <a:pt x="5947570" y="1014414"/>
                  <a:pt x="5945982" y="1492252"/>
                </a:cubicBezTo>
                <a:lnTo>
                  <a:pt x="0" y="3369469"/>
                </a:lnTo>
                <a:lnTo>
                  <a:pt x="195264" y="2228850"/>
                </a:lnTo>
                <a:close/>
              </a:path>
            </a:pathLst>
          </a:custGeom>
          <a:solidFill>
            <a:srgbClr val="B5182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 bwMode="ltGray">
          <a:xfrm>
            <a:off x="295605" y="373307"/>
            <a:ext cx="115212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Artikkel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5, 15, 16, 17, 18, 20, 24,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Sikre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kontinuerlig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oppfølging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GDPR-krav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291865" y="161309"/>
            <a:ext cx="1246032" cy="151207"/>
            <a:chOff x="10019778" y="174292"/>
            <a:chExt cx="1246032" cy="151207"/>
          </a:xfrm>
        </p:grpSpPr>
        <p:sp>
          <p:nvSpPr>
            <p:cNvPr id="138" name="TextBox 137"/>
            <p:cNvSpPr txBox="1"/>
            <p:nvPr/>
          </p:nvSpPr>
          <p:spPr bwMode="ltGray">
            <a:xfrm>
              <a:off x="10020717" y="174292"/>
              <a:ext cx="94577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KAP II, II, IV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>
              <a:off x="10019778" y="325499"/>
              <a:ext cx="1246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lg" len="lg"/>
            </a:ln>
            <a:effectLst/>
          </p:spPr>
        </p:cxnSp>
      </p:grpSp>
      <p:grpSp>
        <p:nvGrpSpPr>
          <p:cNvPr id="215" name="Group 214"/>
          <p:cNvGrpSpPr/>
          <p:nvPr/>
        </p:nvGrpSpPr>
        <p:grpSpPr>
          <a:xfrm>
            <a:off x="1724884" y="174016"/>
            <a:ext cx="2389917" cy="685800"/>
            <a:chOff x="7296944" y="174016"/>
            <a:chExt cx="2389917" cy="685800"/>
          </a:xfrm>
        </p:grpSpPr>
        <p:sp>
          <p:nvSpPr>
            <p:cNvPr id="216" name="Rectangle: Rounded Corners 215"/>
            <p:cNvSpPr/>
            <p:nvPr/>
          </p:nvSpPr>
          <p:spPr bwMode="auto">
            <a:xfrm>
              <a:off x="7452678" y="174016"/>
              <a:ext cx="2234183" cy="685800"/>
            </a:xfrm>
            <a:prstGeom prst="roundRect">
              <a:avLst/>
            </a:prstGeom>
            <a:solidFill>
              <a:srgbClr val="B5182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Aggregert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metadata for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etterforskning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mulige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hendelser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7296944" y="392166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724884" y="965960"/>
            <a:ext cx="2388209" cy="685800"/>
            <a:chOff x="7296944" y="965960"/>
            <a:chExt cx="2388209" cy="685800"/>
          </a:xfrm>
        </p:grpSpPr>
        <p:sp>
          <p:nvSpPr>
            <p:cNvPr id="219" name="Rectangle: Rounded Corners 218"/>
            <p:cNvSpPr/>
            <p:nvPr/>
          </p:nvSpPr>
          <p:spPr bwMode="auto">
            <a:xfrm>
              <a:off x="7452679" y="965960"/>
              <a:ext cx="2232474" cy="685800"/>
            </a:xfrm>
            <a:prstGeom prst="roundRect">
              <a:avLst/>
            </a:prstGeom>
            <a:solidFill>
              <a:srgbClr val="B5182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brukeroppførsel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identifiserer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avvikende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bruksmønstre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mottiltak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7296944" y="1184110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724884" y="1757904"/>
            <a:ext cx="2388209" cy="685800"/>
            <a:chOff x="7296944" y="1757904"/>
            <a:chExt cx="2388209" cy="685800"/>
          </a:xfrm>
        </p:grpSpPr>
        <p:sp>
          <p:nvSpPr>
            <p:cNvPr id="222" name="Rectangle: Rounded Corners 221"/>
            <p:cNvSpPr/>
            <p:nvPr/>
          </p:nvSpPr>
          <p:spPr bwMode="auto">
            <a:xfrm>
              <a:off x="7452679" y="1757904"/>
              <a:ext cx="2232474" cy="685800"/>
            </a:xfrm>
            <a:prstGeom prst="roundRect">
              <a:avLst/>
            </a:prstGeom>
            <a:solidFill>
              <a:srgbClr val="B5182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Automatisk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ivaretagelse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hendelseslogger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ved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risikohendelser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7296944" y="1976054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5" name="Freeform: Shape 34"/>
          <p:cNvSpPr/>
          <p:nvPr/>
        </p:nvSpPr>
        <p:spPr bwMode="auto">
          <a:xfrm>
            <a:off x="6240017" y="1412777"/>
            <a:ext cx="6056789" cy="5573871"/>
          </a:xfrm>
          <a:custGeom>
            <a:avLst/>
            <a:gdLst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5624512 w 5657850"/>
              <a:gd name="connsiteY3" fmla="*/ 13525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748212 w 5657850"/>
              <a:gd name="connsiteY3" fmla="*/ 15049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805362 w 5657850"/>
              <a:gd name="connsiteY3" fmla="*/ 1719264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2976563"/>
              <a:gd name="connsiteX1" fmla="*/ 885825 w 5657850"/>
              <a:gd name="connsiteY1" fmla="*/ 0 h 2976563"/>
              <a:gd name="connsiteX2" fmla="*/ 5657850 w 5657850"/>
              <a:gd name="connsiteY2" fmla="*/ 9525 h 2976563"/>
              <a:gd name="connsiteX3" fmla="*/ 4805362 w 5657850"/>
              <a:gd name="connsiteY3" fmla="*/ 1719264 h 2976563"/>
              <a:gd name="connsiteX4" fmla="*/ 766762 w 5657850"/>
              <a:gd name="connsiteY4" fmla="*/ 2976563 h 2976563"/>
              <a:gd name="connsiteX5" fmla="*/ 0 w 5657850"/>
              <a:gd name="connsiteY5" fmla="*/ 1995488 h 2976563"/>
              <a:gd name="connsiteX0" fmla="*/ 0 w 5657850"/>
              <a:gd name="connsiteY0" fmla="*/ 1995488 h 2986088"/>
              <a:gd name="connsiteX1" fmla="*/ 885825 w 5657850"/>
              <a:gd name="connsiteY1" fmla="*/ 0 h 2986088"/>
              <a:gd name="connsiteX2" fmla="*/ 5657850 w 5657850"/>
              <a:gd name="connsiteY2" fmla="*/ 9525 h 2986088"/>
              <a:gd name="connsiteX3" fmla="*/ 4805362 w 5657850"/>
              <a:gd name="connsiteY3" fmla="*/ 1719264 h 2986088"/>
              <a:gd name="connsiteX4" fmla="*/ 847725 w 5657850"/>
              <a:gd name="connsiteY4" fmla="*/ 2986088 h 2986088"/>
              <a:gd name="connsiteX5" fmla="*/ 0 w 5657850"/>
              <a:gd name="connsiteY5" fmla="*/ 1995488 h 2986088"/>
              <a:gd name="connsiteX0" fmla="*/ 0 w 5657850"/>
              <a:gd name="connsiteY0" fmla="*/ 1995488 h 3074194"/>
              <a:gd name="connsiteX1" fmla="*/ 885825 w 5657850"/>
              <a:gd name="connsiteY1" fmla="*/ 0 h 3074194"/>
              <a:gd name="connsiteX2" fmla="*/ 5657850 w 5657850"/>
              <a:gd name="connsiteY2" fmla="*/ 9525 h 3074194"/>
              <a:gd name="connsiteX3" fmla="*/ 4805362 w 5657850"/>
              <a:gd name="connsiteY3" fmla="*/ 1719264 h 3074194"/>
              <a:gd name="connsiteX4" fmla="*/ 614362 w 5657850"/>
              <a:gd name="connsiteY4" fmla="*/ 3074194 h 3074194"/>
              <a:gd name="connsiteX5" fmla="*/ 0 w 5657850"/>
              <a:gd name="connsiteY5" fmla="*/ 1995488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7192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66876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049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5750718 w 5755481"/>
              <a:gd name="connsiteY3" fmla="*/ 1443039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0729"/>
              <a:gd name="connsiteY0" fmla="*/ 3484245 h 4329589"/>
              <a:gd name="connsiteX1" fmla="*/ 983456 w 5750729"/>
              <a:gd name="connsiteY1" fmla="*/ 1255395 h 4329589"/>
              <a:gd name="connsiteX2" fmla="*/ 5595461 w 5750729"/>
              <a:gd name="connsiteY2" fmla="*/ 0 h 4329589"/>
              <a:gd name="connsiteX3" fmla="*/ 5750718 w 5750729"/>
              <a:gd name="connsiteY3" fmla="*/ 2698434 h 4329589"/>
              <a:gd name="connsiteX4" fmla="*/ 711993 w 5750729"/>
              <a:gd name="connsiteY4" fmla="*/ 4329589 h 4329589"/>
              <a:gd name="connsiteX5" fmla="*/ 0 w 5750729"/>
              <a:gd name="connsiteY5" fmla="*/ 3484245 h 4329589"/>
              <a:gd name="connsiteX0" fmla="*/ 334804 w 6085533"/>
              <a:gd name="connsiteY0" fmla="*/ 3484245 h 4329589"/>
              <a:gd name="connsiteX1" fmla="*/ 0 w 6085533"/>
              <a:gd name="connsiteY1" fmla="*/ 1925955 h 4329589"/>
              <a:gd name="connsiteX2" fmla="*/ 5930265 w 6085533"/>
              <a:gd name="connsiteY2" fmla="*/ 0 h 4329589"/>
              <a:gd name="connsiteX3" fmla="*/ 6085522 w 6085533"/>
              <a:gd name="connsiteY3" fmla="*/ 2698434 h 4329589"/>
              <a:gd name="connsiteX4" fmla="*/ 1046797 w 6085533"/>
              <a:gd name="connsiteY4" fmla="*/ 4329589 h 4329589"/>
              <a:gd name="connsiteX5" fmla="*/ 334804 w 6085533"/>
              <a:gd name="connsiteY5" fmla="*/ 3484245 h 4329589"/>
              <a:gd name="connsiteX0" fmla="*/ 0 w 6223169"/>
              <a:gd name="connsiteY0" fmla="*/ 2348865 h 4329589"/>
              <a:gd name="connsiteX1" fmla="*/ 137636 w 6223169"/>
              <a:gd name="connsiteY1" fmla="*/ 1925955 h 4329589"/>
              <a:gd name="connsiteX2" fmla="*/ 6067901 w 6223169"/>
              <a:gd name="connsiteY2" fmla="*/ 0 h 4329589"/>
              <a:gd name="connsiteX3" fmla="*/ 6223158 w 6223169"/>
              <a:gd name="connsiteY3" fmla="*/ 2698434 h 4329589"/>
              <a:gd name="connsiteX4" fmla="*/ 1184433 w 6223169"/>
              <a:gd name="connsiteY4" fmla="*/ 4329589 h 4329589"/>
              <a:gd name="connsiteX5" fmla="*/ 0 w 6223169"/>
              <a:gd name="connsiteY5" fmla="*/ 2348865 h 4329589"/>
              <a:gd name="connsiteX0" fmla="*/ 0 w 6223169"/>
              <a:gd name="connsiteY0" fmla="*/ 2348865 h 3819049"/>
              <a:gd name="connsiteX1" fmla="*/ 137636 w 6223169"/>
              <a:gd name="connsiteY1" fmla="*/ 1925955 h 3819049"/>
              <a:gd name="connsiteX2" fmla="*/ 6067901 w 6223169"/>
              <a:gd name="connsiteY2" fmla="*/ 0 h 3819049"/>
              <a:gd name="connsiteX3" fmla="*/ 6223158 w 6223169"/>
              <a:gd name="connsiteY3" fmla="*/ 2698434 h 3819049"/>
              <a:gd name="connsiteX4" fmla="*/ 4217193 w 6223169"/>
              <a:gd name="connsiteY4" fmla="*/ 3819049 h 3819049"/>
              <a:gd name="connsiteX5" fmla="*/ 0 w 6223169"/>
              <a:gd name="connsiteY5" fmla="*/ 2348865 h 3819049"/>
              <a:gd name="connsiteX0" fmla="*/ 0 w 6223169"/>
              <a:gd name="connsiteY0" fmla="*/ 2348865 h 5556409"/>
              <a:gd name="connsiteX1" fmla="*/ 137636 w 6223169"/>
              <a:gd name="connsiteY1" fmla="*/ 1925955 h 5556409"/>
              <a:gd name="connsiteX2" fmla="*/ 6067901 w 6223169"/>
              <a:gd name="connsiteY2" fmla="*/ 0 h 5556409"/>
              <a:gd name="connsiteX3" fmla="*/ 6223158 w 6223169"/>
              <a:gd name="connsiteY3" fmla="*/ 2698434 h 5556409"/>
              <a:gd name="connsiteX4" fmla="*/ 2319813 w 6223169"/>
              <a:gd name="connsiteY4" fmla="*/ 5556409 h 5556409"/>
              <a:gd name="connsiteX5" fmla="*/ 0 w 6223169"/>
              <a:gd name="connsiteY5" fmla="*/ 2348865 h 5556409"/>
              <a:gd name="connsiteX0" fmla="*/ 0 w 6067901"/>
              <a:gd name="connsiteY0" fmla="*/ 2348865 h 5556409"/>
              <a:gd name="connsiteX1" fmla="*/ 137636 w 6067901"/>
              <a:gd name="connsiteY1" fmla="*/ 1925955 h 5556409"/>
              <a:gd name="connsiteX2" fmla="*/ 6067901 w 6067901"/>
              <a:gd name="connsiteY2" fmla="*/ 0 h 5556409"/>
              <a:gd name="connsiteX3" fmla="*/ 6025038 w 6067901"/>
              <a:gd name="connsiteY3" fmla="*/ 5548314 h 5556409"/>
              <a:gd name="connsiteX4" fmla="*/ 2319813 w 6067901"/>
              <a:gd name="connsiteY4" fmla="*/ 5556409 h 5556409"/>
              <a:gd name="connsiteX5" fmla="*/ 0 w 6067901"/>
              <a:gd name="connsiteY5" fmla="*/ 2348865 h 5556409"/>
              <a:gd name="connsiteX0" fmla="*/ 0 w 6058376"/>
              <a:gd name="connsiteY0" fmla="*/ 2363152 h 5570696"/>
              <a:gd name="connsiteX1" fmla="*/ 137636 w 6058376"/>
              <a:gd name="connsiteY1" fmla="*/ 1940242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58376"/>
              <a:gd name="connsiteY0" fmla="*/ 2363152 h 5570696"/>
              <a:gd name="connsiteX1" fmla="*/ 116204 w 6058376"/>
              <a:gd name="connsiteY1" fmla="*/ 1942623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58376"/>
              <a:gd name="connsiteY0" fmla="*/ 2363152 h 5570696"/>
              <a:gd name="connsiteX1" fmla="*/ 120967 w 6058376"/>
              <a:gd name="connsiteY1" fmla="*/ 1935479 h 5570696"/>
              <a:gd name="connsiteX2" fmla="*/ 6058376 w 6058376"/>
              <a:gd name="connsiteY2" fmla="*/ 0 h 5570696"/>
              <a:gd name="connsiteX3" fmla="*/ 6025038 w 6058376"/>
              <a:gd name="connsiteY3" fmla="*/ 5562601 h 5570696"/>
              <a:gd name="connsiteX4" fmla="*/ 2319813 w 6058376"/>
              <a:gd name="connsiteY4" fmla="*/ 5570696 h 5570696"/>
              <a:gd name="connsiteX5" fmla="*/ 0 w 6058376"/>
              <a:gd name="connsiteY5" fmla="*/ 2363152 h 5570696"/>
              <a:gd name="connsiteX0" fmla="*/ 0 w 6044089"/>
              <a:gd name="connsiteY0" fmla="*/ 2334577 h 5542121"/>
              <a:gd name="connsiteX1" fmla="*/ 120967 w 6044089"/>
              <a:gd name="connsiteY1" fmla="*/ 1906904 h 5542121"/>
              <a:gd name="connsiteX2" fmla="*/ 6044089 w 6044089"/>
              <a:gd name="connsiteY2" fmla="*/ 0 h 5542121"/>
              <a:gd name="connsiteX3" fmla="*/ 6025038 w 6044089"/>
              <a:gd name="connsiteY3" fmla="*/ 5534026 h 5542121"/>
              <a:gd name="connsiteX4" fmla="*/ 2319813 w 6044089"/>
              <a:gd name="connsiteY4" fmla="*/ 5542121 h 5542121"/>
              <a:gd name="connsiteX5" fmla="*/ 0 w 6044089"/>
              <a:gd name="connsiteY5" fmla="*/ 2334577 h 5542121"/>
              <a:gd name="connsiteX0" fmla="*/ 0 w 6056789"/>
              <a:gd name="connsiteY0" fmla="*/ 2366327 h 5573871"/>
              <a:gd name="connsiteX1" fmla="*/ 120967 w 6056789"/>
              <a:gd name="connsiteY1" fmla="*/ 1938654 h 5573871"/>
              <a:gd name="connsiteX2" fmla="*/ 6056789 w 6056789"/>
              <a:gd name="connsiteY2" fmla="*/ 0 h 5573871"/>
              <a:gd name="connsiteX3" fmla="*/ 6025038 w 6056789"/>
              <a:gd name="connsiteY3" fmla="*/ 5565776 h 5573871"/>
              <a:gd name="connsiteX4" fmla="*/ 2319813 w 6056789"/>
              <a:gd name="connsiteY4" fmla="*/ 5573871 h 5573871"/>
              <a:gd name="connsiteX5" fmla="*/ 0 w 6056789"/>
              <a:gd name="connsiteY5" fmla="*/ 2366327 h 557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6789" h="5573871">
                <a:moveTo>
                  <a:pt x="0" y="2366327"/>
                </a:moveTo>
                <a:lnTo>
                  <a:pt x="120967" y="1938654"/>
                </a:lnTo>
                <a:lnTo>
                  <a:pt x="6056789" y="0"/>
                </a:lnTo>
                <a:cubicBezTo>
                  <a:pt x="6055201" y="477838"/>
                  <a:pt x="6026626" y="5087938"/>
                  <a:pt x="6025038" y="5565776"/>
                </a:cubicBezTo>
                <a:lnTo>
                  <a:pt x="2319813" y="5573871"/>
                </a:lnTo>
                <a:lnTo>
                  <a:pt x="0" y="2366327"/>
                </a:lnTo>
                <a:close/>
              </a:path>
            </a:pathLst>
          </a:custGeom>
          <a:solidFill>
            <a:srgbClr val="39A2B5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 bwMode="ltGray">
          <a:xfrm>
            <a:off x="10471073" y="6340157"/>
            <a:ext cx="1241552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Artikkel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15, 16, 17, 18, 20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Gjør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persondata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søkbar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gjennfinnbar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467160" y="6109163"/>
            <a:ext cx="1253548" cy="160261"/>
            <a:chOff x="10012262" y="165238"/>
            <a:chExt cx="1253548" cy="160261"/>
          </a:xfrm>
        </p:grpSpPr>
        <p:sp>
          <p:nvSpPr>
            <p:cNvPr id="61" name="TextBox 60"/>
            <p:cNvSpPr txBox="1"/>
            <p:nvPr/>
          </p:nvSpPr>
          <p:spPr bwMode="ltGray">
            <a:xfrm>
              <a:off x="10013894" y="165238"/>
              <a:ext cx="67807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KAP III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0012262" y="325499"/>
              <a:ext cx="12535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>
            <a:off x="8576896" y="2891319"/>
            <a:ext cx="3081705" cy="553993"/>
            <a:chOff x="7296944" y="305822"/>
            <a:chExt cx="3081705" cy="553993"/>
          </a:xfrm>
        </p:grpSpPr>
        <p:sp>
          <p:nvSpPr>
            <p:cNvPr id="189" name="Rectangle: Rounded Corners 188"/>
            <p:cNvSpPr/>
            <p:nvPr/>
          </p:nvSpPr>
          <p:spPr bwMode="auto">
            <a:xfrm>
              <a:off x="7452679" y="305822"/>
              <a:ext cx="2925970" cy="553993"/>
            </a:xfrm>
            <a:prstGeom prst="roundRect">
              <a:avLst/>
            </a:prstGeom>
            <a:solidFill>
              <a:srgbClr val="39A2B5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Indeksering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avdekker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eksplisitte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implisitte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persondata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attributter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7296944" y="441087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8576896" y="3551456"/>
            <a:ext cx="3081705" cy="685800"/>
            <a:chOff x="7296944" y="965960"/>
            <a:chExt cx="3081705" cy="685800"/>
          </a:xfrm>
        </p:grpSpPr>
        <p:sp>
          <p:nvSpPr>
            <p:cNvPr id="192" name="Rectangle: Rounded Corners 191"/>
            <p:cNvSpPr/>
            <p:nvPr/>
          </p:nvSpPr>
          <p:spPr bwMode="auto">
            <a:xfrm>
              <a:off x="7452679" y="965960"/>
              <a:ext cx="2925970" cy="685800"/>
            </a:xfrm>
            <a:prstGeom prst="roundRect">
              <a:avLst/>
            </a:prstGeom>
            <a:solidFill>
              <a:srgbClr val="39A2B5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Avdekke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relevant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informasjon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synliggjøre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dataobjekter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nærmere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gjennomgang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7296944" y="1184110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576896" y="4343400"/>
            <a:ext cx="3081705" cy="685800"/>
            <a:chOff x="7296944" y="1757904"/>
            <a:chExt cx="3081705" cy="685800"/>
          </a:xfrm>
        </p:grpSpPr>
        <p:sp>
          <p:nvSpPr>
            <p:cNvPr id="195" name="Rectangle: Rounded Corners 194"/>
            <p:cNvSpPr/>
            <p:nvPr/>
          </p:nvSpPr>
          <p:spPr bwMode="auto">
            <a:xfrm>
              <a:off x="7452679" y="1757904"/>
              <a:ext cx="2925970" cy="685800"/>
            </a:xfrm>
            <a:prstGeom prst="roundRect">
              <a:avLst/>
            </a:prstGeom>
            <a:solidFill>
              <a:srgbClr val="39A2B5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arbeidsflyt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med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internkontroll-rutiner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innsyn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dataportabilitet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7296944" y="1976054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6" name="Freeform: Shape 35"/>
          <p:cNvSpPr/>
          <p:nvPr/>
        </p:nvSpPr>
        <p:spPr bwMode="auto">
          <a:xfrm>
            <a:off x="3516315" y="3757614"/>
            <a:ext cx="5024437" cy="3181349"/>
          </a:xfrm>
          <a:custGeom>
            <a:avLst/>
            <a:gdLst>
              <a:gd name="connsiteX0" fmla="*/ 2638425 w 4991100"/>
              <a:gd name="connsiteY0" fmla="*/ 0 h 3176587"/>
              <a:gd name="connsiteX1" fmla="*/ 4991100 w 4991100"/>
              <a:gd name="connsiteY1" fmla="*/ 3176587 h 3176587"/>
              <a:gd name="connsiteX2" fmla="*/ 0 w 4991100"/>
              <a:gd name="connsiteY2" fmla="*/ 3138487 h 3176587"/>
              <a:gd name="connsiteX3" fmla="*/ 2190750 w 4991100"/>
              <a:gd name="connsiteY3" fmla="*/ 0 h 3176587"/>
              <a:gd name="connsiteX4" fmla="*/ 2638425 w 4991100"/>
              <a:gd name="connsiteY4" fmla="*/ 0 h 3176587"/>
              <a:gd name="connsiteX0" fmla="*/ 2662237 w 5014912"/>
              <a:gd name="connsiteY0" fmla="*/ 0 h 3176587"/>
              <a:gd name="connsiteX1" fmla="*/ 5014912 w 5014912"/>
              <a:gd name="connsiteY1" fmla="*/ 3176587 h 3176587"/>
              <a:gd name="connsiteX2" fmla="*/ 0 w 5014912"/>
              <a:gd name="connsiteY2" fmla="*/ 3090862 h 3176587"/>
              <a:gd name="connsiteX3" fmla="*/ 2214562 w 5014912"/>
              <a:gd name="connsiteY3" fmla="*/ 0 h 3176587"/>
              <a:gd name="connsiteX4" fmla="*/ 2662237 w 5014912"/>
              <a:gd name="connsiteY4" fmla="*/ 0 h 3176587"/>
              <a:gd name="connsiteX0" fmla="*/ 2662237 w 5024437"/>
              <a:gd name="connsiteY0" fmla="*/ 0 h 3181349"/>
              <a:gd name="connsiteX1" fmla="*/ 5024437 w 5024437"/>
              <a:gd name="connsiteY1" fmla="*/ 3181349 h 3181349"/>
              <a:gd name="connsiteX2" fmla="*/ 0 w 5024437"/>
              <a:gd name="connsiteY2" fmla="*/ 3090862 h 3181349"/>
              <a:gd name="connsiteX3" fmla="*/ 2214562 w 5024437"/>
              <a:gd name="connsiteY3" fmla="*/ 0 h 3181349"/>
              <a:gd name="connsiteX4" fmla="*/ 2662237 w 5024437"/>
              <a:gd name="connsiteY4" fmla="*/ 0 h 3181349"/>
              <a:gd name="connsiteX0" fmla="*/ 2671762 w 5024437"/>
              <a:gd name="connsiteY0" fmla="*/ 0 h 3181349"/>
              <a:gd name="connsiteX1" fmla="*/ 5024437 w 5024437"/>
              <a:gd name="connsiteY1" fmla="*/ 3181349 h 3181349"/>
              <a:gd name="connsiteX2" fmla="*/ 0 w 5024437"/>
              <a:gd name="connsiteY2" fmla="*/ 3090862 h 3181349"/>
              <a:gd name="connsiteX3" fmla="*/ 2214562 w 5024437"/>
              <a:gd name="connsiteY3" fmla="*/ 0 h 3181349"/>
              <a:gd name="connsiteX4" fmla="*/ 2671762 w 5024437"/>
              <a:gd name="connsiteY4" fmla="*/ 0 h 3181349"/>
              <a:gd name="connsiteX0" fmla="*/ 2719387 w 5024437"/>
              <a:gd name="connsiteY0" fmla="*/ 0 h 3195636"/>
              <a:gd name="connsiteX1" fmla="*/ 5024437 w 5024437"/>
              <a:gd name="connsiteY1" fmla="*/ 3195636 h 3195636"/>
              <a:gd name="connsiteX2" fmla="*/ 0 w 5024437"/>
              <a:gd name="connsiteY2" fmla="*/ 3105149 h 3195636"/>
              <a:gd name="connsiteX3" fmla="*/ 2214562 w 5024437"/>
              <a:gd name="connsiteY3" fmla="*/ 14287 h 3195636"/>
              <a:gd name="connsiteX4" fmla="*/ 2719387 w 5024437"/>
              <a:gd name="connsiteY4" fmla="*/ 0 h 3195636"/>
              <a:gd name="connsiteX0" fmla="*/ 2676525 w 5024437"/>
              <a:gd name="connsiteY0" fmla="*/ 1 h 3181349"/>
              <a:gd name="connsiteX1" fmla="*/ 5024437 w 5024437"/>
              <a:gd name="connsiteY1" fmla="*/ 3181349 h 3181349"/>
              <a:gd name="connsiteX2" fmla="*/ 0 w 5024437"/>
              <a:gd name="connsiteY2" fmla="*/ 3090862 h 3181349"/>
              <a:gd name="connsiteX3" fmla="*/ 2214562 w 5024437"/>
              <a:gd name="connsiteY3" fmla="*/ 0 h 3181349"/>
              <a:gd name="connsiteX4" fmla="*/ 2676525 w 5024437"/>
              <a:gd name="connsiteY4" fmla="*/ 1 h 3181349"/>
              <a:gd name="connsiteX0" fmla="*/ 2690813 w 5024437"/>
              <a:gd name="connsiteY0" fmla="*/ 1 h 3181349"/>
              <a:gd name="connsiteX1" fmla="*/ 5024437 w 5024437"/>
              <a:gd name="connsiteY1" fmla="*/ 3181349 h 3181349"/>
              <a:gd name="connsiteX2" fmla="*/ 0 w 5024437"/>
              <a:gd name="connsiteY2" fmla="*/ 3090862 h 3181349"/>
              <a:gd name="connsiteX3" fmla="*/ 2214562 w 5024437"/>
              <a:gd name="connsiteY3" fmla="*/ 0 h 3181349"/>
              <a:gd name="connsiteX4" fmla="*/ 2690813 w 5024437"/>
              <a:gd name="connsiteY4" fmla="*/ 1 h 318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437" h="3181349">
                <a:moveTo>
                  <a:pt x="2690813" y="1"/>
                </a:moveTo>
                <a:lnTo>
                  <a:pt x="5024437" y="3181349"/>
                </a:lnTo>
                <a:lnTo>
                  <a:pt x="0" y="3090862"/>
                </a:lnTo>
                <a:lnTo>
                  <a:pt x="2214562" y="0"/>
                </a:lnTo>
                <a:lnTo>
                  <a:pt x="2690813" y="1"/>
                </a:lnTo>
                <a:close/>
              </a:path>
            </a:pathLst>
          </a:custGeom>
          <a:solidFill>
            <a:srgbClr val="848A94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 bwMode="ltGray">
          <a:xfrm>
            <a:off x="4295800" y="6292970"/>
            <a:ext cx="230191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Artikkel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5, 17, 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Minimere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håndtere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kontroll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rundt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persondata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286824" y="6128579"/>
            <a:ext cx="3442733" cy="138690"/>
            <a:chOff x="8898113" y="186809"/>
            <a:chExt cx="3442733" cy="138690"/>
          </a:xfrm>
        </p:grpSpPr>
        <p:sp>
          <p:nvSpPr>
            <p:cNvPr id="67" name="TextBox 66"/>
            <p:cNvSpPr txBox="1"/>
            <p:nvPr/>
          </p:nvSpPr>
          <p:spPr bwMode="ltGray">
            <a:xfrm>
              <a:off x="8898113" y="186809"/>
              <a:ext cx="84959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KAP III, IV</a:t>
              </a: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8920985" y="325499"/>
              <a:ext cx="34198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lg" len="lg"/>
            </a:ln>
            <a:effectLst/>
          </p:spPr>
        </p:cxnSp>
      </p:grpSp>
      <p:grpSp>
        <p:nvGrpSpPr>
          <p:cNvPr id="224" name="Group 223"/>
          <p:cNvGrpSpPr/>
          <p:nvPr/>
        </p:nvGrpSpPr>
        <p:grpSpPr>
          <a:xfrm>
            <a:off x="2514601" y="5265302"/>
            <a:ext cx="2268697" cy="823196"/>
            <a:chOff x="7296944" y="105318"/>
            <a:chExt cx="2268697" cy="823196"/>
          </a:xfrm>
        </p:grpSpPr>
        <p:sp>
          <p:nvSpPr>
            <p:cNvPr id="225" name="Rectangle: Rounded Corners 224"/>
            <p:cNvSpPr/>
            <p:nvPr/>
          </p:nvSpPr>
          <p:spPr bwMode="auto">
            <a:xfrm>
              <a:off x="7452679" y="105318"/>
              <a:ext cx="2112962" cy="823196"/>
            </a:xfrm>
            <a:prstGeom prst="roundRect">
              <a:avLst/>
            </a:prstGeom>
            <a:solidFill>
              <a:srgbClr val="848A94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Full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innholds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kontekst-klassifisering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legger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grunnlaget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etterleve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GDPR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retningslinjer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7296944" y="392166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851049" y="5274306"/>
            <a:ext cx="2268697" cy="805188"/>
            <a:chOff x="7296944" y="906266"/>
            <a:chExt cx="2268697" cy="805188"/>
          </a:xfrm>
        </p:grpSpPr>
        <p:sp>
          <p:nvSpPr>
            <p:cNvPr id="228" name="Rectangle: Rounded Corners 227"/>
            <p:cNvSpPr/>
            <p:nvPr/>
          </p:nvSpPr>
          <p:spPr bwMode="auto">
            <a:xfrm>
              <a:off x="7452679" y="906266"/>
              <a:ext cx="2112962" cy="805188"/>
            </a:xfrm>
            <a:prstGeom prst="roundRect">
              <a:avLst/>
            </a:prstGeom>
            <a:solidFill>
              <a:srgbClr val="848A94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Regler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bevaring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sletting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sammensatte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attributer for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sikre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data-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minimering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7296944" y="1184110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187496" y="5276342"/>
            <a:ext cx="2436896" cy="801116"/>
            <a:chOff x="7296944" y="1700246"/>
            <a:chExt cx="2337776" cy="801116"/>
          </a:xfrm>
        </p:grpSpPr>
        <p:sp>
          <p:nvSpPr>
            <p:cNvPr id="231" name="Rectangle: Rounded Corners 230"/>
            <p:cNvSpPr/>
            <p:nvPr/>
          </p:nvSpPr>
          <p:spPr bwMode="auto">
            <a:xfrm>
              <a:off x="7452679" y="1700246"/>
              <a:ext cx="2182041" cy="801116"/>
            </a:xfrm>
            <a:prstGeom prst="roundRect">
              <a:avLst/>
            </a:prstGeom>
            <a:solidFill>
              <a:srgbClr val="848A94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Strukturert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arbeidsflyt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saksbehandlere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administratorer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mulighet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å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autorativt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håndtere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sletting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7296944" y="1976054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Freeform: Shape 33"/>
          <p:cNvSpPr/>
          <p:nvPr/>
        </p:nvSpPr>
        <p:spPr bwMode="auto">
          <a:xfrm>
            <a:off x="6333331" y="-71438"/>
            <a:ext cx="5950745" cy="3369469"/>
          </a:xfrm>
          <a:custGeom>
            <a:avLst/>
            <a:gdLst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5624512 w 5657850"/>
              <a:gd name="connsiteY3" fmla="*/ 13525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748212 w 5657850"/>
              <a:gd name="connsiteY3" fmla="*/ 1504951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3005138"/>
              <a:gd name="connsiteX1" fmla="*/ 885825 w 5657850"/>
              <a:gd name="connsiteY1" fmla="*/ 0 h 3005138"/>
              <a:gd name="connsiteX2" fmla="*/ 5657850 w 5657850"/>
              <a:gd name="connsiteY2" fmla="*/ 9525 h 3005138"/>
              <a:gd name="connsiteX3" fmla="*/ 4805362 w 5657850"/>
              <a:gd name="connsiteY3" fmla="*/ 1719264 h 3005138"/>
              <a:gd name="connsiteX4" fmla="*/ 885825 w 5657850"/>
              <a:gd name="connsiteY4" fmla="*/ 3005138 h 3005138"/>
              <a:gd name="connsiteX5" fmla="*/ 0 w 5657850"/>
              <a:gd name="connsiteY5" fmla="*/ 1995488 h 3005138"/>
              <a:gd name="connsiteX0" fmla="*/ 0 w 5657850"/>
              <a:gd name="connsiteY0" fmla="*/ 1995488 h 2976563"/>
              <a:gd name="connsiteX1" fmla="*/ 885825 w 5657850"/>
              <a:gd name="connsiteY1" fmla="*/ 0 h 2976563"/>
              <a:gd name="connsiteX2" fmla="*/ 5657850 w 5657850"/>
              <a:gd name="connsiteY2" fmla="*/ 9525 h 2976563"/>
              <a:gd name="connsiteX3" fmla="*/ 4805362 w 5657850"/>
              <a:gd name="connsiteY3" fmla="*/ 1719264 h 2976563"/>
              <a:gd name="connsiteX4" fmla="*/ 766762 w 5657850"/>
              <a:gd name="connsiteY4" fmla="*/ 2976563 h 2976563"/>
              <a:gd name="connsiteX5" fmla="*/ 0 w 5657850"/>
              <a:gd name="connsiteY5" fmla="*/ 1995488 h 2976563"/>
              <a:gd name="connsiteX0" fmla="*/ 0 w 5657850"/>
              <a:gd name="connsiteY0" fmla="*/ 1995488 h 2986088"/>
              <a:gd name="connsiteX1" fmla="*/ 885825 w 5657850"/>
              <a:gd name="connsiteY1" fmla="*/ 0 h 2986088"/>
              <a:gd name="connsiteX2" fmla="*/ 5657850 w 5657850"/>
              <a:gd name="connsiteY2" fmla="*/ 9525 h 2986088"/>
              <a:gd name="connsiteX3" fmla="*/ 4805362 w 5657850"/>
              <a:gd name="connsiteY3" fmla="*/ 1719264 h 2986088"/>
              <a:gd name="connsiteX4" fmla="*/ 847725 w 5657850"/>
              <a:gd name="connsiteY4" fmla="*/ 2986088 h 2986088"/>
              <a:gd name="connsiteX5" fmla="*/ 0 w 5657850"/>
              <a:gd name="connsiteY5" fmla="*/ 1995488 h 2986088"/>
              <a:gd name="connsiteX0" fmla="*/ 0 w 5657850"/>
              <a:gd name="connsiteY0" fmla="*/ 1995488 h 3074194"/>
              <a:gd name="connsiteX1" fmla="*/ 885825 w 5657850"/>
              <a:gd name="connsiteY1" fmla="*/ 0 h 3074194"/>
              <a:gd name="connsiteX2" fmla="*/ 5657850 w 5657850"/>
              <a:gd name="connsiteY2" fmla="*/ 9525 h 3074194"/>
              <a:gd name="connsiteX3" fmla="*/ 4805362 w 5657850"/>
              <a:gd name="connsiteY3" fmla="*/ 1719264 h 3074194"/>
              <a:gd name="connsiteX4" fmla="*/ 614362 w 5657850"/>
              <a:gd name="connsiteY4" fmla="*/ 3074194 h 3074194"/>
              <a:gd name="connsiteX5" fmla="*/ 0 w 5657850"/>
              <a:gd name="connsiteY5" fmla="*/ 1995488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7192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66876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4902993 w 5755481"/>
              <a:gd name="connsiteY3" fmla="*/ 1604964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0 w 5755481"/>
              <a:gd name="connsiteY0" fmla="*/ 2228850 h 3074194"/>
              <a:gd name="connsiteX1" fmla="*/ 983456 w 5755481"/>
              <a:gd name="connsiteY1" fmla="*/ 0 h 3074194"/>
              <a:gd name="connsiteX2" fmla="*/ 5755481 w 5755481"/>
              <a:gd name="connsiteY2" fmla="*/ 9525 h 3074194"/>
              <a:gd name="connsiteX3" fmla="*/ 5750718 w 5755481"/>
              <a:gd name="connsiteY3" fmla="*/ 1443039 h 3074194"/>
              <a:gd name="connsiteX4" fmla="*/ 711993 w 5755481"/>
              <a:gd name="connsiteY4" fmla="*/ 3074194 h 3074194"/>
              <a:gd name="connsiteX5" fmla="*/ 0 w 5755481"/>
              <a:gd name="connsiteY5" fmla="*/ 2228850 h 3074194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43039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12083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366839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47802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  <a:gd name="connsiteX0" fmla="*/ 195264 w 5950745"/>
              <a:gd name="connsiteY0" fmla="*/ 2228850 h 3369469"/>
              <a:gd name="connsiteX1" fmla="*/ 1178720 w 5950745"/>
              <a:gd name="connsiteY1" fmla="*/ 0 h 3369469"/>
              <a:gd name="connsiteX2" fmla="*/ 5950745 w 5950745"/>
              <a:gd name="connsiteY2" fmla="*/ 9525 h 3369469"/>
              <a:gd name="connsiteX3" fmla="*/ 5945982 w 5950745"/>
              <a:gd name="connsiteY3" fmla="*/ 1492252 h 3369469"/>
              <a:gd name="connsiteX4" fmla="*/ 0 w 5950745"/>
              <a:gd name="connsiteY4" fmla="*/ 3369469 h 3369469"/>
              <a:gd name="connsiteX5" fmla="*/ 195264 w 5950745"/>
              <a:gd name="connsiteY5" fmla="*/ 2228850 h 33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745" h="3369469">
                <a:moveTo>
                  <a:pt x="195264" y="2228850"/>
                </a:moveTo>
                <a:lnTo>
                  <a:pt x="1178720" y="0"/>
                </a:lnTo>
                <a:lnTo>
                  <a:pt x="5950745" y="9525"/>
                </a:lnTo>
                <a:cubicBezTo>
                  <a:pt x="5949157" y="487363"/>
                  <a:pt x="5947570" y="1014414"/>
                  <a:pt x="5945982" y="1492252"/>
                </a:cubicBezTo>
                <a:lnTo>
                  <a:pt x="0" y="3369469"/>
                </a:lnTo>
                <a:lnTo>
                  <a:pt x="195264" y="2228850"/>
                </a:lnTo>
                <a:close/>
              </a:path>
            </a:pathLst>
          </a:custGeom>
          <a:solidFill>
            <a:srgbClr val="CED7D6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 bwMode="ltGray">
          <a:xfrm>
            <a:off x="10704512" y="417075"/>
            <a:ext cx="122413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Artikkel 25, 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Avdekke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persondata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gjøre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 transparent for kontroll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704512" y="188641"/>
            <a:ext cx="1258888" cy="138499"/>
            <a:chOff x="10006922" y="188640"/>
            <a:chExt cx="1258888" cy="138499"/>
          </a:xfrm>
        </p:grpSpPr>
        <p:sp>
          <p:nvSpPr>
            <p:cNvPr id="43" name="TextBox 42"/>
            <p:cNvSpPr txBox="1"/>
            <p:nvPr/>
          </p:nvSpPr>
          <p:spPr bwMode="ltGray">
            <a:xfrm>
              <a:off x="10006922" y="188640"/>
              <a:ext cx="68608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118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KAP IV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0012262" y="325499"/>
              <a:ext cx="12535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>
            <a:off x="7924801" y="174016"/>
            <a:ext cx="2268697" cy="685800"/>
            <a:chOff x="7296944" y="174016"/>
            <a:chExt cx="2268697" cy="685800"/>
          </a:xfrm>
        </p:grpSpPr>
        <p:sp>
          <p:nvSpPr>
            <p:cNvPr id="170" name="Rectangle: Rounded Corners 169"/>
            <p:cNvSpPr/>
            <p:nvPr/>
          </p:nvSpPr>
          <p:spPr bwMode="auto">
            <a:xfrm>
              <a:off x="7452679" y="174016"/>
              <a:ext cx="2112962" cy="685800"/>
            </a:xfrm>
            <a:prstGeom prst="roundRect">
              <a:avLst/>
            </a:prstGeom>
            <a:solidFill>
              <a:srgbClr val="CED7D6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Finne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filtyper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eierskap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alder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plassering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296944" y="392166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924801" y="965960"/>
            <a:ext cx="2268697" cy="685800"/>
            <a:chOff x="7296944" y="965960"/>
            <a:chExt cx="2268697" cy="685800"/>
          </a:xfrm>
        </p:grpSpPr>
        <p:sp>
          <p:nvSpPr>
            <p:cNvPr id="172" name="Rectangle: Rounded Corners 171"/>
            <p:cNvSpPr/>
            <p:nvPr/>
          </p:nvSpPr>
          <p:spPr bwMode="auto">
            <a:xfrm>
              <a:off x="7452679" y="965960"/>
              <a:ext cx="2112962" cy="685800"/>
            </a:xfrm>
            <a:prstGeom prst="roundRect">
              <a:avLst/>
            </a:prstGeom>
            <a:solidFill>
              <a:srgbClr val="CED7D6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et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løpende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bilde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miljøet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med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kontinuerlig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overvåking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7296944" y="1184110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924801" y="1757904"/>
            <a:ext cx="2268697" cy="685800"/>
            <a:chOff x="7296944" y="1757904"/>
            <a:chExt cx="2268697" cy="685800"/>
          </a:xfrm>
        </p:grpSpPr>
        <p:sp>
          <p:nvSpPr>
            <p:cNvPr id="174" name="Rectangle: Rounded Corners 173"/>
            <p:cNvSpPr/>
            <p:nvPr/>
          </p:nvSpPr>
          <p:spPr bwMode="auto">
            <a:xfrm>
              <a:off x="7452679" y="1757904"/>
              <a:ext cx="2112962" cy="685800"/>
            </a:xfrm>
            <a:prstGeom prst="roundRect">
              <a:avLst/>
            </a:prstGeom>
            <a:solidFill>
              <a:srgbClr val="CED7D6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44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Grunnlag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opprydding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basert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definerte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kriterier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14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7296944" y="1976054"/>
              <a:ext cx="274627" cy="27462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424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1589" y="0"/>
            <a:ext cx="12188825" cy="6858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547233" y="2022314"/>
            <a:ext cx="2813372" cy="2813372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0" tIns="720000" rIns="720000" bIns="72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Person- data</a:t>
            </a:r>
          </a:p>
        </p:txBody>
      </p:sp>
      <p:grpSp>
        <p:nvGrpSpPr>
          <p:cNvPr id="244" name="Group 243"/>
          <p:cNvGrpSpPr/>
          <p:nvPr/>
        </p:nvGrpSpPr>
        <p:grpSpPr>
          <a:xfrm>
            <a:off x="4338015" y="1818705"/>
            <a:ext cx="3226066" cy="3226066"/>
            <a:chOff x="4336427" y="1818705"/>
            <a:chExt cx="3226066" cy="3226066"/>
          </a:xfrm>
        </p:grpSpPr>
        <p:sp>
          <p:nvSpPr>
            <p:cNvPr id="243" name="Circle: Hollow 242"/>
            <p:cNvSpPr/>
            <p:nvPr/>
          </p:nvSpPr>
          <p:spPr bwMode="auto">
            <a:xfrm>
              <a:off x="4336427" y="1818705"/>
              <a:ext cx="3226066" cy="3226066"/>
            </a:xfrm>
            <a:prstGeom prst="donut">
              <a:avLst>
                <a:gd name="adj" fmla="val 8150"/>
              </a:avLst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Circular 11"/>
            <p:cNvSpPr/>
            <p:nvPr/>
          </p:nvSpPr>
          <p:spPr bwMode="auto">
            <a:xfrm>
              <a:off x="4409393" y="1886062"/>
              <a:ext cx="3085876" cy="3085876"/>
            </a:xfrm>
            <a:prstGeom prst="circularArrow">
              <a:avLst>
                <a:gd name="adj1" fmla="val 2326"/>
                <a:gd name="adj2" fmla="val 62865"/>
                <a:gd name="adj3" fmla="val 14036495"/>
                <a:gd name="adj4" fmla="val 17813672"/>
                <a:gd name="adj5" fmla="val 1163"/>
              </a:avLst>
            </a:prstGeom>
            <a:solidFill>
              <a:schemeClr val="accent1"/>
            </a:solidFill>
            <a:ln w="1905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Circular 15"/>
            <p:cNvSpPr/>
            <p:nvPr/>
          </p:nvSpPr>
          <p:spPr bwMode="auto">
            <a:xfrm>
              <a:off x="4409393" y="1886062"/>
              <a:ext cx="3085876" cy="3085876"/>
            </a:xfrm>
            <a:prstGeom prst="circularArrow">
              <a:avLst>
                <a:gd name="adj1" fmla="val 2326"/>
                <a:gd name="adj2" fmla="val 62865"/>
                <a:gd name="adj3" fmla="val 17944268"/>
                <a:gd name="adj4" fmla="val 14338899"/>
                <a:gd name="adj5" fmla="val 1163"/>
              </a:avLst>
            </a:prstGeom>
            <a:solidFill>
              <a:schemeClr val="tx1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ltGray">
            <a:xfrm rot="16200000">
              <a:off x="4470127" y="1959364"/>
              <a:ext cx="2963854" cy="296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rtlCol="0" anchor="ctr" anchorCtr="0">
              <a:prstTxWarp prst="textCircle">
                <a:avLst>
                  <a:gd name="adj" fmla="val 10803050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B118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GDPR IT-hjulet</a:t>
              </a:r>
            </a:p>
          </p:txBody>
        </p:sp>
      </p:grpSp>
      <p:sp>
        <p:nvSpPr>
          <p:cNvPr id="3" name="Block Arc 2"/>
          <p:cNvSpPr/>
          <p:nvPr/>
        </p:nvSpPr>
        <p:spPr bwMode="auto">
          <a:xfrm>
            <a:off x="4559004" y="2034582"/>
            <a:ext cx="2789830" cy="2789830"/>
          </a:xfrm>
          <a:prstGeom prst="blockArc">
            <a:avLst>
              <a:gd name="adj1" fmla="val 16212981"/>
              <a:gd name="adj2" fmla="val 20526593"/>
              <a:gd name="adj3" fmla="val 36107"/>
            </a:avLst>
          </a:prstGeom>
          <a:solidFill>
            <a:srgbClr val="CED7D6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/>
          <p:cNvSpPr/>
          <p:nvPr/>
        </p:nvSpPr>
        <p:spPr bwMode="auto">
          <a:xfrm rot="4347348">
            <a:off x="4559004" y="2034582"/>
            <a:ext cx="2789830" cy="2789830"/>
          </a:xfrm>
          <a:prstGeom prst="blockArc">
            <a:avLst>
              <a:gd name="adj1" fmla="val 16202042"/>
              <a:gd name="adj2" fmla="val 20526597"/>
              <a:gd name="adj3" fmla="val 36107"/>
            </a:avLst>
          </a:prstGeom>
          <a:solidFill>
            <a:srgbClr val="39A2B5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 bwMode="auto">
          <a:xfrm rot="8608215">
            <a:off x="4559004" y="2034582"/>
            <a:ext cx="2789830" cy="2789830"/>
          </a:xfrm>
          <a:prstGeom prst="blockArc">
            <a:avLst>
              <a:gd name="adj1" fmla="val 16202042"/>
              <a:gd name="adj2" fmla="val 20526597"/>
              <a:gd name="adj3" fmla="val 36107"/>
            </a:avLst>
          </a:prstGeom>
          <a:solidFill>
            <a:srgbClr val="848A94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ck Arc 7"/>
          <p:cNvSpPr/>
          <p:nvPr/>
        </p:nvSpPr>
        <p:spPr bwMode="auto">
          <a:xfrm rot="12938627">
            <a:off x="4559005" y="2034583"/>
            <a:ext cx="2789830" cy="2789830"/>
          </a:xfrm>
          <a:prstGeom prst="blockArc">
            <a:avLst>
              <a:gd name="adj1" fmla="val 16202042"/>
              <a:gd name="adj2" fmla="val 20526597"/>
              <a:gd name="adj3" fmla="val 36107"/>
            </a:avLst>
          </a:prstGeom>
          <a:solidFill>
            <a:srgbClr val="424142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 bwMode="auto">
          <a:xfrm rot="17275522">
            <a:off x="4559006" y="2034584"/>
            <a:ext cx="2789830" cy="2789830"/>
          </a:xfrm>
          <a:prstGeom prst="blockArc">
            <a:avLst>
              <a:gd name="adj1" fmla="val 16202042"/>
              <a:gd name="adj2" fmla="val 20526597"/>
              <a:gd name="adj3" fmla="val 36107"/>
            </a:avLst>
          </a:prstGeom>
          <a:solidFill>
            <a:srgbClr val="B5182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4" descr="https://www.veritas.com/content/dam/Veritas/images/site-redesign/gdpr_search_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897" y="3538454"/>
            <a:ext cx="261097" cy="2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www.veritas.com/content/dam/Veritas/images/site-redesign/gdpr_minimize_icon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263" y="3992819"/>
            <a:ext cx="261097" cy="2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www.veritas.com/content/dam/Veritas/images/site-redesign/gdpr_protect_icon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096" y="3534953"/>
            <a:ext cx="232717" cy="2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www.veritas.com/content/dam/Veritas/images/site-redesign/gdpr_monitor_icon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938" y="2485644"/>
            <a:ext cx="289477" cy="2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veritas.com/content/dam/Veritas/images/site-redesign/gdpr_locate_icon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280" y="2430020"/>
            <a:ext cx="181633" cy="25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 bwMode="ltGray">
          <a:xfrm>
            <a:off x="6146428" y="2709991"/>
            <a:ext cx="691343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85A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Kartlegge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585A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ltGray">
          <a:xfrm>
            <a:off x="6443688" y="3800750"/>
            <a:ext cx="71551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Gjenfinne</a:t>
            </a:r>
          </a:p>
        </p:txBody>
      </p:sp>
      <p:sp>
        <p:nvSpPr>
          <p:cNvPr id="29" name="TextBox 28"/>
          <p:cNvSpPr txBox="1"/>
          <p:nvPr/>
        </p:nvSpPr>
        <p:spPr bwMode="ltGray">
          <a:xfrm>
            <a:off x="5597989" y="4279421"/>
            <a:ext cx="7141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Minimere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 bwMode="ltGray">
          <a:xfrm>
            <a:off x="4706659" y="3820817"/>
            <a:ext cx="62959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Beskytte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 bwMode="ltGray">
          <a:xfrm>
            <a:off x="5015652" y="2754745"/>
            <a:ext cx="6840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Overvåke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68627"/>
            <a:ext cx="11233149" cy="519112"/>
          </a:xfrm>
        </p:spPr>
        <p:txBody>
          <a:bodyPr/>
          <a:lstStyle/>
          <a:p>
            <a:r>
              <a:rPr lang="nb-NO" dirty="0"/>
              <a:t>Sikkerhetslandskapet er omfattende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3" y="738605"/>
            <a:ext cx="11788712" cy="54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9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065C4-EF0F-418D-BEA8-B40C87E8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Workshop for å komme i gang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CD882-4783-42C2-BA37-19179D9182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22" indent="0">
              <a:buNone/>
            </a:pPr>
            <a:r>
              <a:rPr lang="nb-NO" sz="1800" dirty="0"/>
              <a:t>Del 1: Bevisstgjøring</a:t>
            </a:r>
            <a:br>
              <a:rPr lang="nb-NO" sz="1800" dirty="0"/>
            </a:br>
            <a:r>
              <a:rPr lang="nb-NO" sz="1800" b="1" dirty="0"/>
              <a:t>09:00</a:t>
            </a:r>
            <a:br>
              <a:rPr lang="nb-NO" sz="1800" b="1" dirty="0"/>
            </a:br>
            <a:r>
              <a:rPr lang="nb-NO" sz="1800" dirty="0"/>
              <a:t>• General Data </a:t>
            </a:r>
            <a:r>
              <a:rPr lang="nb-NO" sz="1800" dirty="0" err="1"/>
              <a:t>Protection</a:t>
            </a:r>
            <a:r>
              <a:rPr lang="nb-NO" sz="1800" dirty="0"/>
              <a:t> </a:t>
            </a:r>
            <a:r>
              <a:rPr lang="nb-NO" sz="1800" dirty="0" err="1"/>
              <a:t>Regulation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• Personers rettigheter</a:t>
            </a:r>
            <a:br>
              <a:rPr lang="nb-NO" sz="1800" dirty="0"/>
            </a:br>
            <a:r>
              <a:rPr lang="nb-NO" sz="1800" dirty="0"/>
              <a:t>• Behandlingsansvarliges plikt</a:t>
            </a:r>
            <a:br>
              <a:rPr lang="nb-NO" sz="1800" dirty="0"/>
            </a:br>
            <a:r>
              <a:rPr lang="nb-NO" sz="1800" dirty="0"/>
              <a:t>• Varslingsplikt og frister</a:t>
            </a:r>
            <a:br>
              <a:rPr lang="nb-NO" sz="1800" dirty="0"/>
            </a:br>
            <a:r>
              <a:rPr lang="nb-NO" sz="1800" dirty="0"/>
              <a:t>• </a:t>
            </a:r>
            <a:r>
              <a:rPr lang="nb-NO" sz="1800" dirty="0" err="1"/>
              <a:t>Internkontrolll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b="1" dirty="0"/>
              <a:t>10:00</a:t>
            </a:r>
            <a:br>
              <a:rPr lang="nb-NO" sz="1800" b="1" dirty="0"/>
            </a:br>
            <a:r>
              <a:rPr lang="nb-NO" sz="1800" dirty="0"/>
              <a:t>• Formål, samtykke, innsyn, sletting, dataportabilitet</a:t>
            </a:r>
            <a:br>
              <a:rPr lang="nb-NO" sz="1800" dirty="0"/>
            </a:br>
            <a:r>
              <a:rPr lang="nb-NO" sz="1800" dirty="0"/>
              <a:t>• Personvernrådgiver, hva er kravet, og hvordan   forholde seg</a:t>
            </a:r>
            <a:br>
              <a:rPr lang="nb-NO" sz="1800" dirty="0"/>
            </a:br>
            <a:r>
              <a:rPr lang="nb-NO" sz="1800" b="1" dirty="0"/>
              <a:t>11:00</a:t>
            </a:r>
            <a:br>
              <a:rPr lang="nb-NO" sz="1800" b="1" dirty="0"/>
            </a:br>
            <a:r>
              <a:rPr lang="nb-NO" sz="1800" dirty="0"/>
              <a:t>• Informasjon om databehandleravtaler</a:t>
            </a:r>
            <a:br>
              <a:rPr lang="nb-NO" sz="1800" dirty="0"/>
            </a:br>
            <a:r>
              <a:rPr lang="nb-NO" sz="1800" b="1" dirty="0"/>
              <a:t>11:30</a:t>
            </a:r>
            <a:br>
              <a:rPr lang="nb-NO" sz="1800" b="1" dirty="0"/>
            </a:br>
            <a:r>
              <a:rPr lang="nb-NO" sz="1800" dirty="0"/>
              <a:t>• Spørsmål og eventuelt</a:t>
            </a:r>
            <a:br>
              <a:rPr lang="nb-NO" sz="1800" dirty="0"/>
            </a:br>
            <a:r>
              <a:rPr lang="nb-NO" sz="1800" b="1" dirty="0"/>
              <a:t>12:00</a:t>
            </a:r>
            <a:br>
              <a:rPr lang="nb-NO" sz="1800" b="1" dirty="0"/>
            </a:br>
            <a:r>
              <a:rPr lang="nb-NO" sz="1800" dirty="0"/>
              <a:t>• Lunsj </a:t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E108FD-6BF0-4FF3-BF1D-CAA5170A188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22" indent="0">
              <a:buNone/>
            </a:pPr>
            <a:r>
              <a:rPr lang="nb-NO" sz="1800" dirty="0"/>
              <a:t>Del 2: Planlegge GDPR rettede </a:t>
            </a:r>
            <a:r>
              <a:rPr lang="nb-NO" sz="1800" dirty="0" err="1"/>
              <a:t>aktiviteer</a:t>
            </a:r>
            <a:r>
              <a:rPr lang="nb-NO" sz="1800" dirty="0"/>
              <a:t> </a:t>
            </a:r>
            <a:endParaRPr lang="nb-NO" sz="1800" b="1" dirty="0"/>
          </a:p>
          <a:p>
            <a:r>
              <a:rPr lang="nb-NO" sz="1800" b="1" dirty="0"/>
              <a:t>13:00</a:t>
            </a:r>
            <a:br>
              <a:rPr lang="nb-NO" sz="1800" b="1" dirty="0"/>
            </a:br>
            <a:r>
              <a:rPr lang="nb-NO" sz="1800" dirty="0"/>
              <a:t>• Prosjektmandat og prosjektgjennomføring</a:t>
            </a:r>
            <a:br>
              <a:rPr lang="nb-NO" sz="1800" dirty="0"/>
            </a:br>
            <a:r>
              <a:rPr lang="nb-NO" sz="1800" dirty="0"/>
              <a:t>• Vurdere om dagens lovkrav og bransjenormer følges.</a:t>
            </a:r>
            <a:br>
              <a:rPr lang="nb-NO" sz="1800" dirty="0"/>
            </a:br>
            <a:r>
              <a:rPr lang="nb-NO" sz="1800" dirty="0"/>
              <a:t>(Modenhet på personopplysninger</a:t>
            </a:r>
            <a:br>
              <a:rPr lang="nb-NO" sz="1800" dirty="0"/>
            </a:br>
            <a:r>
              <a:rPr lang="nb-NO" sz="1800" dirty="0"/>
              <a:t>• Hvordan kartlegge personinformasjon</a:t>
            </a:r>
            <a:br>
              <a:rPr lang="nb-NO" sz="1800" dirty="0"/>
            </a:br>
            <a:r>
              <a:rPr lang="nb-NO" sz="1800" dirty="0"/>
              <a:t>• Behandling og samtykke</a:t>
            </a:r>
            <a:br>
              <a:rPr lang="nb-NO" sz="1800" dirty="0"/>
            </a:br>
            <a:r>
              <a:rPr lang="nb-NO" sz="1800" b="1" dirty="0"/>
              <a:t>14:00</a:t>
            </a:r>
            <a:br>
              <a:rPr lang="nb-NO" sz="1800" b="1" dirty="0"/>
            </a:br>
            <a:r>
              <a:rPr lang="nb-NO" sz="1800" dirty="0"/>
              <a:t>• Planlegge nødvendige tiltak, GAP analyse</a:t>
            </a:r>
            <a:br>
              <a:rPr lang="nb-NO" sz="1800" dirty="0"/>
            </a:br>
            <a:r>
              <a:rPr lang="nb-NO" sz="1800" dirty="0"/>
              <a:t>• Validere/</a:t>
            </a:r>
            <a:r>
              <a:rPr lang="nb-NO" sz="1800" dirty="0" err="1"/>
              <a:t>defnere</a:t>
            </a:r>
            <a:r>
              <a:rPr lang="nb-NO" sz="1800" dirty="0"/>
              <a:t> </a:t>
            </a:r>
            <a:r>
              <a:rPr lang="nb-NO" sz="1800" dirty="0" err="1"/>
              <a:t>databehandleravtale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• Forberede/tilpasse personvernrådgiver funksjonen</a:t>
            </a:r>
            <a:br>
              <a:rPr lang="nb-NO" sz="1800" dirty="0"/>
            </a:br>
            <a:r>
              <a:rPr lang="nb-NO" sz="1800" dirty="0"/>
              <a:t>• Vurdere verktøy og </a:t>
            </a:r>
            <a:r>
              <a:rPr lang="nb-NO" sz="1800" dirty="0" err="1"/>
              <a:t>sertifsering</a:t>
            </a:r>
            <a:r>
              <a:rPr lang="nb-NO" sz="1800" dirty="0"/>
              <a:t> (ISO2700X)</a:t>
            </a:r>
            <a:br>
              <a:rPr lang="nb-NO" sz="1800" dirty="0"/>
            </a:br>
            <a:r>
              <a:rPr lang="nb-NO" sz="1800" b="1" dirty="0"/>
              <a:t>15:00</a:t>
            </a:r>
            <a:br>
              <a:rPr lang="nb-NO" sz="1800" b="1" dirty="0"/>
            </a:br>
            <a:r>
              <a:rPr lang="nb-NO" sz="1800" dirty="0"/>
              <a:t>• Dokumenter og prosesser kreves for informasjon og avvik</a:t>
            </a:r>
            <a:br>
              <a:rPr lang="nb-NO" sz="1800" dirty="0"/>
            </a:br>
            <a:r>
              <a:rPr lang="nb-NO" sz="1800" dirty="0"/>
              <a:t>• Planlegge for personvern i nye </a:t>
            </a:r>
            <a:r>
              <a:rPr lang="nb-NO" sz="1800" dirty="0" err="1"/>
              <a:t>løsninge</a:t>
            </a:r>
            <a:r>
              <a:rPr lang="nb-NO" sz="1800" dirty="0"/>
              <a:t> </a:t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764B94-E16A-4C16-8DF5-98DFBC29EF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90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3336" y="214292"/>
            <a:ext cx="11491064" cy="608400"/>
          </a:xfrm>
        </p:spPr>
        <p:txBody>
          <a:bodyPr/>
          <a:lstStyle/>
          <a:p>
            <a:r>
              <a:rPr lang="nb-NO" sz="3200"/>
              <a:t>Hva kan Atea bidra med?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52" y="980728"/>
            <a:ext cx="11657320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Kartlegge</a:t>
            </a: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dine personopplysninger, behandlingen, internkontroll og databehandleravtaler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Vi starter med å skaffe oss et bilde av din virksomhet og hva du har av tiltak og dokumentasjon på dette området slik forordning og dagens regelverk krever. Deretter gjennomgår vi alle relevante IT-applikasjoner for å supplere bildet samt gjør representative intervjuer. Informasjonsinnhentingen er basert på maler og sjekklister.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Vurdere status 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gjør en vurdering av funn og påviser avvik i forhold til kravene i lov/GDPR supplert med dagens regelverk der det er relevant.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Utarbeide prioriterte forslag til tiltak og plan 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I samarbeid med deg går vi gjennom avvikene og utarbeider prioriterte forslag til tiltak for å lukke avvikene. Tiltakene kan være tekniske, organisatoriske eller administrative. Vi utarbeider også en plan for gjennomføring av arbeidet.</a:t>
            </a:r>
          </a:p>
        </p:txBody>
      </p:sp>
    </p:spTree>
    <p:extLst>
      <p:ext uri="{BB962C8B-B14F-4D97-AF65-F5344CB8AC3E}">
        <p14:creationId xmlns:p14="http://schemas.microsoft.com/office/powerpoint/2010/main" val="10045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774" y="1052736"/>
            <a:ext cx="1020172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Bistå med ressurser i GDPR-arbeidet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Etter nærmere avtale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kan vi lede arbeidet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og/eller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bistå med ressurser og kompetanse for å lukke avvikene som er påvist. Tekniske tiltak som medfører anskaffelser, håndterer du slik du pleier.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Innleid personvernombud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Mange flere virksomheter enn i dag må etablere personvernombud fra 25.5.2018. Forordningen er klar på at dette kan være eksterne ressurser og Atea vil tilby en slik tjeneste.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Kontinuerlig forbedring 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Etablere «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med aktiviteter som holder oppmerksomheten oppe.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0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Prosjektledelse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3336" y="214292"/>
            <a:ext cx="11491064" cy="608400"/>
          </a:xfrm>
        </p:spPr>
        <p:txBody>
          <a:bodyPr/>
          <a:lstStyle/>
          <a:p>
            <a:r>
              <a:rPr lang="nb-NO" sz="3200"/>
              <a:t>Hva kan Atea bidra med?</a:t>
            </a:r>
          </a:p>
        </p:txBody>
      </p:sp>
    </p:spTree>
    <p:extLst>
      <p:ext uri="{BB962C8B-B14F-4D97-AF65-F5344CB8AC3E}">
        <p14:creationId xmlns:p14="http://schemas.microsoft.com/office/powerpoint/2010/main" val="295974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801FD1C-3B18-49D6-99CC-32F3B1307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GDPR</a:t>
            </a:r>
            <a:br>
              <a:rPr lang="nb-NO" dirty="0"/>
            </a:br>
            <a:r>
              <a:rPr lang="nb-NO" dirty="0"/>
              <a:t>=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7AF6AD0A-4874-40C0-841C-04D65AC1C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4800" b="1" dirty="0">
                <a:solidFill>
                  <a:schemeClr val="tx1"/>
                </a:solidFill>
                <a:ea typeface="+mj-ea"/>
              </a:rPr>
              <a:t>Informasjonssikkerhet</a:t>
            </a:r>
            <a:r>
              <a:rPr lang="nb-NO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7BFB89-A740-4332-8A9E-AA07110D6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608F-256D-4DB1-9058-98554022F69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3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9347" y="1050392"/>
            <a:ext cx="10479617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nb-NO" altLang="nb-NO" b="1" dirty="0"/>
              <a:t>God IT-sikkerhet innebærer at du har styring på risikobaserte administrative, tekniske og regulatoriske tiltak i din virksomhet slik at 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Informasjon ikke skal komme på avveie eller bli ødelagt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Informasjon er tilgjengelig og korrekt 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Tilgang til og endringer av informasjon er sporbare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Lov- og regelverk samt avtaler med forretningspartnere er oppfylt </a:t>
            </a:r>
          </a:p>
          <a:p>
            <a:pPr marL="277200" lvl="1" indent="0">
              <a:buNone/>
            </a:pPr>
            <a:endParaRPr lang="nb-NO" altLang="nb-NO" sz="2133" dirty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nb-NO" b="1" dirty="0"/>
              <a:t>IT-sikkerhet omfatter tiltak innen følgende områder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Fysisk sikring (adgang, brann, vann, strøm, datarom </a:t>
            </a:r>
            <a:r>
              <a:rPr lang="nb-NO" altLang="nb-NO" sz="2133" dirty="0" err="1">
                <a:ea typeface="Arial" panose="020B0604020202020204" pitchFamily="34" charset="0"/>
              </a:rPr>
              <a:t>etc</a:t>
            </a:r>
            <a:r>
              <a:rPr lang="nb-NO" altLang="nb-NO" sz="2133" dirty="0">
                <a:ea typeface="Arial" panose="020B0604020202020204" pitchFamily="34" charset="0"/>
              </a:rPr>
              <a:t>)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IT-teknologien du anvender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Driften av IT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Organisering, ansvar og styring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Policy og regelverk</a:t>
            </a:r>
          </a:p>
          <a:p>
            <a:pPr lvl="1"/>
            <a:r>
              <a:rPr lang="nb-NO" altLang="nb-NO" sz="2133" dirty="0">
                <a:ea typeface="Arial" panose="020B0604020202020204" pitchFamily="34" charset="0"/>
              </a:rPr>
              <a:t>Sikkerhetskultur</a:t>
            </a:r>
          </a:p>
          <a:p>
            <a:pPr marL="0" indent="0">
              <a:buNone/>
            </a:pPr>
            <a:endParaRPr lang="nb-NO" altLang="nb-NO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848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altLang="nb-NO" dirty="0" err="1"/>
              <a:t>Hva</a:t>
            </a:r>
            <a:r>
              <a:rPr lang="fi-FI" altLang="nb-NO" dirty="0"/>
              <a:t> </a:t>
            </a:r>
            <a:r>
              <a:rPr lang="fi-FI" altLang="nb-NO" dirty="0" err="1"/>
              <a:t>er</a:t>
            </a:r>
            <a:r>
              <a:rPr lang="fi-FI" altLang="nb-NO" dirty="0"/>
              <a:t> IT-sikkerhet?</a:t>
            </a:r>
            <a:endParaRPr lang="nb-NO" altLang="nb-NO" dirty="0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F08533E-62F4-410C-8EB4-175A2C6DB8F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 l="5978" t="22662" b="10249"/>
          <a:stretch>
            <a:fillRect/>
          </a:stretch>
        </p:blipFill>
        <p:spPr bwMode="auto">
          <a:xfrm>
            <a:off x="8028026" y="3589361"/>
            <a:ext cx="3893550" cy="220070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Virksomhetens ansvar etter nytt regelverk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985838"/>
            <a:ext cx="11476800" cy="5755530"/>
          </a:xfrm>
        </p:spPr>
        <p:txBody>
          <a:bodyPr/>
          <a:lstStyle/>
          <a:p>
            <a:pPr marL="122" indent="0">
              <a:buNone/>
            </a:pPr>
            <a:r>
              <a:rPr lang="nb-NO" dirty="0"/>
              <a:t>Det nye personvernregelverket legger vekt på </a:t>
            </a:r>
            <a:r>
              <a:rPr lang="nb-N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ansvarlighet</a:t>
            </a:r>
            <a:r>
              <a:rPr lang="nb-NO" dirty="0"/>
              <a:t> og </a:t>
            </a:r>
            <a:r>
              <a:rPr lang="nb-N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internkontroll</a:t>
            </a:r>
            <a:r>
              <a:rPr lang="nb-NO" dirty="0"/>
              <a:t> hos virksomheten fremfor forhåndskontroll fra Datatilsynet. Ansvaret for at personopplysninger behandles riktig ligger hos virksomheten. </a:t>
            </a:r>
          </a:p>
          <a:p>
            <a:pPr marL="122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Kravene til </a:t>
            </a:r>
            <a:r>
              <a:rPr lang="nb-NO" dirty="0">
                <a:solidFill>
                  <a:srgbClr val="0070C0"/>
                </a:solidFill>
              </a:rPr>
              <a:t>avviksbehandling, varsling av berørte og kontinuerlig arbeid med informasjonssikkerheten</a:t>
            </a:r>
            <a:r>
              <a:rPr lang="nb-NO" dirty="0"/>
              <a:t> skjerpes i det nye regelverket. Med de nye reglene som trer i kraft i mai 2018 skal mange flere sikkerhetsbrudd eller hendelser rapporteres.</a:t>
            </a:r>
          </a:p>
          <a:p>
            <a:pPr marL="122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Virksomheter plikter </a:t>
            </a:r>
            <a:r>
              <a:rPr lang="nb-NO" dirty="0">
                <a:solidFill>
                  <a:srgbClr val="0070C0"/>
                </a:solidFill>
              </a:rPr>
              <a:t>å kontinuerlig vurdere </a:t>
            </a:r>
            <a:r>
              <a:rPr lang="nb-NO" dirty="0"/>
              <a:t>hvilken teknologi som er tilgjengelig for å sikre personopplysninger på en best mulig måte.</a:t>
            </a:r>
          </a:p>
          <a:p>
            <a:pPr marL="122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Ny kort frist for </a:t>
            </a:r>
            <a:r>
              <a:rPr lang="nb-N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rapportering av uønskede hendelser på 72 timer</a:t>
            </a:r>
            <a:r>
              <a:rPr lang="nb-NO" dirty="0"/>
              <a:t>.</a:t>
            </a:r>
          </a:p>
          <a:p>
            <a:pPr marL="122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Streng sanksjonering av brudd på overholdelse: </a:t>
            </a:r>
            <a:br>
              <a:rPr lang="nb-NO" dirty="0"/>
            </a:br>
            <a:r>
              <a:rPr lang="nb-N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Opptil €20M eller 4% av global omsetning. </a:t>
            </a:r>
          </a:p>
          <a:p>
            <a:endParaRPr lang="nb-NO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2C1ABA-375D-4E39-B035-50EEEBC5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4581128"/>
            <a:ext cx="1524132" cy="1298561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27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Hva betyr GDPR i praksis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8774" y="876654"/>
            <a:ext cx="8404486" cy="484347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God internkontroll </a:t>
            </a:r>
            <a:r>
              <a:rPr lang="nb-NO" baseline="30000" dirty="0"/>
              <a:t>*)</a:t>
            </a:r>
          </a:p>
          <a:p>
            <a:r>
              <a:rPr lang="nb-NO" dirty="0"/>
              <a:t>Skjerpede krav til avviksbehandling</a:t>
            </a:r>
          </a:p>
          <a:p>
            <a:r>
              <a:rPr lang="nb-NO" dirty="0"/>
              <a:t>Skjerpede krav til varsling </a:t>
            </a:r>
          </a:p>
          <a:p>
            <a:r>
              <a:rPr lang="nb-NO" dirty="0"/>
              <a:t>Skjerpede krav til samtykker</a:t>
            </a:r>
          </a:p>
          <a:p>
            <a:r>
              <a:rPr lang="nb-NO" dirty="0"/>
              <a:t>Detektere uønskede hendelser</a:t>
            </a:r>
          </a:p>
          <a:p>
            <a:r>
              <a:rPr lang="nb-NO" dirty="0"/>
              <a:t>Egnede tekniske og organisatoriske tiltak  </a:t>
            </a:r>
          </a:p>
          <a:p>
            <a:pPr lvl="1"/>
            <a:r>
              <a:rPr lang="nb-NO" dirty="0"/>
              <a:t>Den behandlingsansvarlige og databehandleren skal gjennomføre egnede tekniske og organisatoriske tiltak for å oppnå et</a:t>
            </a:r>
            <a:br>
              <a:rPr lang="nb-NO" dirty="0"/>
            </a:br>
            <a:r>
              <a:rPr lang="nb-NO" dirty="0"/>
              <a:t>sikkerhetsnivå som er egnet</a:t>
            </a:r>
          </a:p>
          <a:p>
            <a:r>
              <a:rPr lang="nb-NO" dirty="0"/>
              <a:t>God dokumentasjon</a:t>
            </a:r>
          </a:p>
          <a:p>
            <a:pPr lvl="1"/>
            <a:r>
              <a:rPr lang="nb-NO" dirty="0"/>
              <a:t>Styringssystem for internkontroll blir mange dokument</a:t>
            </a:r>
          </a:p>
          <a:p>
            <a:r>
              <a:rPr lang="nb-NO" dirty="0"/>
              <a:t>Beredskap for mulige uønskede hendelser</a:t>
            </a:r>
          </a:p>
          <a:p>
            <a:pPr lvl="1"/>
            <a:r>
              <a:rPr lang="nb-NO" dirty="0"/>
              <a:t>Mannskap, varsling, rutiner og rapporter må være kjente og godt trente</a:t>
            </a:r>
          </a:p>
          <a:p>
            <a:r>
              <a:rPr lang="nb-NO" dirty="0"/>
              <a:t>God informasjonssikkerhet </a:t>
            </a:r>
          </a:p>
          <a:p>
            <a:pPr marL="277200" lvl="1" indent="0">
              <a:buNone/>
            </a:pPr>
            <a:endParaRPr lang="nb-NO" dirty="0"/>
          </a:p>
          <a:p>
            <a:pPr marL="277200" lvl="1" indent="0">
              <a:buNone/>
            </a:pPr>
            <a:r>
              <a:rPr lang="nb-NO" baseline="30000" dirty="0"/>
              <a:t>*)</a:t>
            </a:r>
            <a:r>
              <a:rPr lang="nb-NO" dirty="0"/>
              <a:t> Internkontrollen krever et styringssystem for informasjonssikkerhet </a:t>
            </a:r>
          </a:p>
          <a:p>
            <a:pPr lvl="1"/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260" y="1700808"/>
            <a:ext cx="3068036" cy="41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343336" y="928670"/>
            <a:ext cx="11368664" cy="2212298"/>
          </a:xfrm>
        </p:spPr>
        <p:txBody>
          <a:bodyPr/>
          <a:lstStyle/>
          <a:p>
            <a:pPr marL="122" lvl="0" indent="0">
              <a:buNone/>
            </a:pPr>
            <a:r>
              <a:rPr lang="nb-NO" dirty="0"/>
              <a:t>Det nye personvernregelverket legger vekt på ansvarlighet og </a:t>
            </a:r>
            <a:br>
              <a:rPr lang="nb-NO" dirty="0"/>
            </a:br>
            <a:r>
              <a:rPr lang="nb-NO" dirty="0"/>
              <a:t>internkontroll hos virksomheten fremfor forhåndskontroll.</a:t>
            </a:r>
          </a:p>
          <a:p>
            <a:pPr marL="122" lvl="0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Egenkontroll, intern revisjon og ledelsens oppfølging er sentrale</a:t>
            </a:r>
            <a:br>
              <a:rPr lang="nb-NO" dirty="0"/>
            </a:br>
            <a:r>
              <a:rPr lang="nb-NO" dirty="0"/>
              <a:t>elementer i internkontrollen. Den ansvarlige for </a:t>
            </a:r>
            <a:r>
              <a:rPr lang="nb-NO" dirty="0">
                <a:solidFill>
                  <a:srgbClr val="2B15F7"/>
                </a:solidFill>
              </a:rPr>
              <a:t>styrings-</a:t>
            </a:r>
            <a:br>
              <a:rPr lang="nb-NO" dirty="0">
                <a:solidFill>
                  <a:srgbClr val="2B15F7"/>
                </a:solidFill>
              </a:rPr>
            </a:br>
            <a:r>
              <a:rPr lang="nb-NO" dirty="0">
                <a:solidFill>
                  <a:srgbClr val="2B15F7"/>
                </a:solidFill>
              </a:rPr>
              <a:t>systemet </a:t>
            </a:r>
            <a:r>
              <a:rPr lang="nb-NO" dirty="0"/>
              <a:t>sørger for at dette er på plass. </a:t>
            </a:r>
          </a:p>
          <a:p>
            <a:pPr marL="122" indent="0">
              <a:buNone/>
            </a:pPr>
            <a:endParaRPr lang="nb-NO" dirty="0"/>
          </a:p>
          <a:p>
            <a:pPr marL="122" indent="0">
              <a:buNone/>
            </a:pPr>
            <a:r>
              <a:rPr lang="nb-NO" dirty="0"/>
              <a:t>Kravene til avviksbehandling, varsling av berørte og kontinuerlig arbeid med informasjonssikkerheten skjerpes i det nye regelverket. Veiledningen er basert på forordningens artikler 5, 24, 30 og 32-34, samt Artikkel 29-gruppens anbefalinger.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Internkontroll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3336" y="5517232"/>
            <a:ext cx="9793088" cy="84357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Datatilsynets leder understreker både i foredrag og i mediene at internkontroll blir et viktig tilsynsområde når GDPR er norsk lov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4365104"/>
            <a:ext cx="124026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Datatilsynets veiledning om internkontroll -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lvl="0">
              <a:defRPr/>
            </a:pPr>
            <a:r>
              <a:rPr lang="nb-NO" sz="2000" dirty="0">
                <a:solidFill>
                  <a:prstClr val="black"/>
                </a:solidFill>
                <a:hlinkClick r:id="rId3"/>
              </a:rPr>
              <a:t>https://www.datatilsynet.no/globalassets/global/regelverk-skjema/veiledere/internkontroll_veil.pdf</a:t>
            </a:r>
            <a:endParaRPr lang="nb-NO" sz="2000" dirty="0">
              <a:solidFill>
                <a:prstClr val="black"/>
              </a:solidFill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215FB4-A787-42C9-9A1B-88BDD069E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281" y="928670"/>
            <a:ext cx="3543119" cy="2135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14CEA4-78AA-4A39-9CD4-F92E7FC3E5F1}"/>
              </a:ext>
            </a:extLst>
          </p:cNvPr>
          <p:cNvSpPr txBox="1"/>
          <p:nvPr/>
        </p:nvSpPr>
        <p:spPr>
          <a:xfrm>
            <a:off x="343336" y="2518445"/>
            <a:ext cx="11182611" cy="1846659"/>
          </a:xfrm>
          <a:prstGeom prst="rect">
            <a:avLst/>
          </a:prstGeom>
          <a:solidFill>
            <a:schemeClr val="bg1"/>
          </a:solidFill>
          <a:ln w="38100">
            <a:solidFill>
              <a:srgbClr val="2B15F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nb-NO" sz="4000" dirty="0"/>
          </a:p>
          <a:p>
            <a:pPr algn="ctr"/>
            <a:r>
              <a:rPr lang="nb-NO" sz="4000" dirty="0"/>
              <a:t>Styringssystem for informasjonssikkerhet </a:t>
            </a:r>
          </a:p>
          <a:p>
            <a:endParaRPr lang="nb-NO" sz="4000" noProof="0" dirty="0"/>
          </a:p>
        </p:txBody>
      </p:sp>
    </p:spTree>
    <p:extLst>
      <p:ext uri="{BB962C8B-B14F-4D97-AF65-F5344CB8AC3E}">
        <p14:creationId xmlns:p14="http://schemas.microsoft.com/office/powerpoint/2010/main" val="30151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E8544A7-9C55-4578-A269-FB98F218B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Er roller og ansvar tydelig </a:t>
            </a:r>
          </a:p>
          <a:p>
            <a:r>
              <a:rPr lang="nb-NO" dirty="0"/>
              <a:t>Regelmessig testing av sikkerhet fra utsiden</a:t>
            </a:r>
          </a:p>
          <a:p>
            <a:r>
              <a:rPr lang="nb-NO" dirty="0"/>
              <a:t>Klassifisering</a:t>
            </a:r>
          </a:p>
          <a:p>
            <a:r>
              <a:rPr lang="nb-NO" dirty="0"/>
              <a:t>Kultur for informasjonssikkerhet </a:t>
            </a:r>
          </a:p>
          <a:p>
            <a:r>
              <a:rPr lang="nb-NO" dirty="0"/>
              <a:t>Policy for </a:t>
            </a:r>
          </a:p>
          <a:p>
            <a:pPr lvl="1"/>
            <a:r>
              <a:rPr lang="nb-NO" dirty="0"/>
              <a:t>behandling av personinformasjon</a:t>
            </a:r>
          </a:p>
          <a:p>
            <a:pPr lvl="1"/>
            <a:r>
              <a:rPr lang="nb-NO" dirty="0"/>
              <a:t>bruk av PC utenfor fast kontorsted </a:t>
            </a:r>
          </a:p>
          <a:p>
            <a:pPr lvl="1"/>
            <a:r>
              <a:rPr lang="nb-NO" dirty="0"/>
              <a:t>eksterne lagringsmedia</a:t>
            </a:r>
          </a:p>
          <a:p>
            <a:pPr lvl="1"/>
            <a:r>
              <a:rPr lang="nb-NO" dirty="0"/>
              <a:t>osv. </a:t>
            </a:r>
          </a:p>
          <a:p>
            <a:r>
              <a:rPr lang="nb-NO" dirty="0"/>
              <a:t>God kontroll på informasjonsflyten internt</a:t>
            </a:r>
          </a:p>
          <a:p>
            <a:pPr lvl="1"/>
            <a:r>
              <a:rPr lang="nb-NO" dirty="0"/>
              <a:t>Sporing av all behandling</a:t>
            </a:r>
          </a:p>
          <a:p>
            <a:r>
              <a:rPr lang="nb-NO" dirty="0"/>
              <a:t>Dokumentert kontroll på tilganger og rettigheter</a:t>
            </a:r>
          </a:p>
          <a:p>
            <a:r>
              <a:rPr lang="nb-NO" dirty="0"/>
              <a:t>Detektere og varsle uønsket adferd</a:t>
            </a:r>
          </a:p>
          <a:p>
            <a:r>
              <a:rPr lang="nb-NO" dirty="0"/>
              <a:t>Driftsorganisasjon med fokus på informasjonssikkerhet og personopplysninger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F72A07E-4ED7-4FEB-A607-9FFC912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dagens status? </a:t>
            </a:r>
          </a:p>
        </p:txBody>
      </p:sp>
    </p:spTree>
    <p:extLst>
      <p:ext uri="{BB962C8B-B14F-4D97-AF65-F5344CB8AC3E}">
        <p14:creationId xmlns:p14="http://schemas.microsoft.com/office/powerpoint/2010/main" val="15434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C22F062-5CD1-44CC-847A-FB7CECC1F1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Lang erfaring med bygging av sikker infrastruktur </a:t>
            </a:r>
          </a:p>
          <a:p>
            <a:r>
              <a:rPr lang="nb-NO" dirty="0"/>
              <a:t>Lang erfaring med informasjonssikkerhet og IT-sikkerhet </a:t>
            </a:r>
          </a:p>
          <a:p>
            <a:r>
              <a:rPr lang="nb-NO" dirty="0"/>
              <a:t>Har egen driftsorganisasjon som følger ITIL og er ISO27001 sertifisert</a:t>
            </a:r>
          </a:p>
          <a:p>
            <a:pPr lvl="1"/>
            <a:r>
              <a:rPr lang="nb-NO" dirty="0"/>
              <a:t>Tilgang på kunnskap og erfaring </a:t>
            </a:r>
          </a:p>
          <a:p>
            <a:r>
              <a:rPr lang="nb-NO" dirty="0"/>
              <a:t>Egne GDPR spesialiserte rådgivere i alle regioner </a:t>
            </a:r>
          </a:p>
          <a:p>
            <a:r>
              <a:rPr lang="nb-NO" dirty="0"/>
              <a:t>Styringssystem for informasjonssikkerhet som bygger på ISO27001</a:t>
            </a:r>
          </a:p>
          <a:p>
            <a:r>
              <a:rPr lang="nb-NO" dirty="0"/>
              <a:t>Risikovurderinger bygger på ISO27005 </a:t>
            </a:r>
          </a:p>
          <a:p>
            <a:r>
              <a:rPr lang="nb-NO" dirty="0"/>
              <a:t>Prosjektledelse som følger Prince2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CC498A4-DFDC-4694-B355-29B23B20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Ateas</a:t>
            </a:r>
            <a:r>
              <a:rPr lang="nb-NO" dirty="0"/>
              <a:t> tilnærming 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D05F16F8-4E8A-41BA-A3B5-9DCDE7772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899563"/>
            <a:ext cx="2233784" cy="80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="" xmlns:a16="http://schemas.microsoft.com/office/drawing/2014/main" id="{7D032A68-2804-4963-B871-7F1098E7D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38" y="5974044"/>
            <a:ext cx="1915426" cy="7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="" xmlns:a16="http://schemas.microsoft.com/office/drawing/2014/main" id="{E768F70F-186D-4F49-8BC3-479E77573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56" y="6056798"/>
            <a:ext cx="1516159" cy="6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659298" y="778795"/>
          <a:ext cx="112331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3295181"/>
            <a:ext cx="10801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finne</a:t>
            </a:r>
            <a:r>
              <a:rPr lang="en-US" sz="1200" dirty="0"/>
              <a:t> </a:t>
            </a:r>
            <a:r>
              <a:rPr lang="en-US" sz="1200" dirty="0" err="1"/>
              <a:t>persondata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prosesser</a:t>
            </a:r>
            <a:r>
              <a:rPr lang="en-US" sz="1200" dirty="0"/>
              <a:t> de </a:t>
            </a:r>
            <a:r>
              <a:rPr lang="en-US" sz="1200" dirty="0" err="1"/>
              <a:t>brukes</a:t>
            </a:r>
            <a:r>
              <a:rPr lang="en-US" sz="1200" dirty="0"/>
              <a:t> 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hvem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tilgang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67559" y="3295181"/>
            <a:ext cx="10801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noProof="0" dirty="0"/>
              <a:t>Mapping mot </a:t>
            </a:r>
            <a:r>
              <a:rPr lang="en-US" sz="1200" noProof="0" dirty="0" err="1"/>
              <a:t>kravene</a:t>
            </a:r>
            <a:endParaRPr lang="en-US" sz="1200" noProof="0" dirty="0"/>
          </a:p>
          <a:p>
            <a:pPr lvl="0"/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51686" y="3295181"/>
            <a:ext cx="122423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nb-NO" sz="1400" noProof="0" dirty="0"/>
              <a:t>Konsekvens-analyse</a:t>
            </a:r>
          </a:p>
          <a:p>
            <a:pPr marL="285750" lvl="0" indent="-285750">
              <a:buFontTx/>
              <a:buChar char="-"/>
            </a:pPr>
            <a:r>
              <a:rPr lang="nb-NO" sz="1200" dirty="0"/>
              <a:t>Trusler</a:t>
            </a:r>
          </a:p>
          <a:p>
            <a:pPr marL="285750" lvl="0" indent="-285750">
              <a:buFontTx/>
              <a:buChar char="-"/>
            </a:pPr>
            <a:r>
              <a:rPr lang="nb-NO" sz="1200" noProof="0" dirty="0"/>
              <a:t>Konsekvens</a:t>
            </a:r>
          </a:p>
          <a:p>
            <a:pPr marL="285750" lvl="0" indent="-285750">
              <a:buFontTx/>
              <a:buChar char="-"/>
            </a:pPr>
            <a:r>
              <a:rPr lang="nb-NO" sz="1200" dirty="0"/>
              <a:t>Sårbarheter</a:t>
            </a:r>
          </a:p>
          <a:p>
            <a:pPr marL="285750" lvl="0" indent="-285750">
              <a:buFontTx/>
              <a:buChar char="-"/>
            </a:pPr>
            <a:r>
              <a:rPr lang="nb-NO" sz="1200" dirty="0"/>
              <a:t>Tiltak</a:t>
            </a:r>
          </a:p>
          <a:p>
            <a:pPr lvl="0"/>
            <a:endParaRPr lang="nb-NO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35813" y="3295181"/>
            <a:ext cx="10801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noProof="0" dirty="0"/>
              <a:t>Plan med </a:t>
            </a:r>
            <a:r>
              <a:rPr lang="en-US" sz="1200" noProof="0" dirty="0" err="1"/>
              <a:t>aktiviteter</a:t>
            </a:r>
            <a:endParaRPr lang="en-US" sz="1200" noProof="0" dirty="0"/>
          </a:p>
          <a:p>
            <a:pPr lvl="0"/>
            <a:endParaRPr lang="en-US" sz="1200" dirty="0"/>
          </a:p>
          <a:p>
            <a:pPr lvl="0"/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826" y="3284984"/>
            <a:ext cx="12244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noProof="0" dirty="0" err="1"/>
              <a:t>Gjennomføring</a:t>
            </a:r>
            <a:r>
              <a:rPr lang="en-US" sz="1200" noProof="0" dirty="0"/>
              <a:t>;</a:t>
            </a:r>
          </a:p>
          <a:p>
            <a:pPr lvl="0"/>
            <a:r>
              <a:rPr lang="en-US" sz="1200" noProof="0" dirty="0" err="1"/>
              <a:t>Tekniske</a:t>
            </a:r>
            <a:r>
              <a:rPr lang="en-US" sz="1200" noProof="0" dirty="0"/>
              <a:t> </a:t>
            </a:r>
            <a:r>
              <a:rPr lang="en-US" sz="1200" noProof="0" dirty="0" err="1"/>
              <a:t>tiltak</a:t>
            </a:r>
            <a:endParaRPr lang="en-US" sz="1200" noProof="0" dirty="0"/>
          </a:p>
          <a:p>
            <a:pPr lvl="0"/>
            <a:r>
              <a:rPr lang="en-US" sz="1200" dirty="0" err="1"/>
              <a:t>Organisatoriske</a:t>
            </a:r>
            <a:r>
              <a:rPr lang="en-US" sz="1200" dirty="0"/>
              <a:t> </a:t>
            </a:r>
            <a:r>
              <a:rPr lang="en-US" sz="1200" dirty="0" err="1"/>
              <a:t>tiltak</a:t>
            </a:r>
            <a:endParaRPr lang="en-US" sz="1200" dirty="0"/>
          </a:p>
          <a:p>
            <a:pPr lvl="0"/>
            <a:endParaRPr lang="en-US" sz="1200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976320" y="3284984"/>
            <a:ext cx="10801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noProof="0" dirty="0" err="1"/>
              <a:t>Trening</a:t>
            </a:r>
            <a:endParaRPr lang="en-US" sz="1200" noProof="0" dirty="0"/>
          </a:p>
          <a:p>
            <a:pPr lvl="0"/>
            <a:r>
              <a:rPr lang="en-US" sz="1200" noProof="0" dirty="0" err="1"/>
              <a:t>Detektering</a:t>
            </a:r>
            <a:endParaRPr lang="en-US" sz="1200" noProof="0" dirty="0"/>
          </a:p>
          <a:p>
            <a:pPr lvl="0"/>
            <a:r>
              <a:rPr lang="en-US" sz="1200" dirty="0" err="1"/>
              <a:t>Varsling</a:t>
            </a:r>
            <a:endParaRPr lang="en-US" sz="1200" dirty="0"/>
          </a:p>
          <a:p>
            <a:pPr lvl="0"/>
            <a:r>
              <a:rPr lang="en-US" sz="1200" noProof="0" dirty="0" err="1"/>
              <a:t>Rapportering</a:t>
            </a:r>
            <a:endParaRPr lang="en-US" sz="1200" noProof="0" dirty="0"/>
          </a:p>
          <a:p>
            <a:pPr lvl="0"/>
            <a:endParaRPr lang="en-US" sz="1200" dirty="0"/>
          </a:p>
          <a:p>
            <a:pPr lvl="0" algn="ctr"/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6480" y="3295181"/>
            <a:ext cx="141792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nb-NO" sz="1400" noProof="0" dirty="0" err="1"/>
              <a:t>Governance</a:t>
            </a:r>
            <a:r>
              <a:rPr lang="nb-NO" sz="1400" noProof="0" dirty="0"/>
              <a:t> plan</a:t>
            </a:r>
          </a:p>
          <a:p>
            <a:pPr lvl="0"/>
            <a:r>
              <a:rPr lang="nb-NO" sz="1400" dirty="0"/>
              <a:t>Endringer </a:t>
            </a:r>
          </a:p>
          <a:p>
            <a:pPr lvl="0"/>
            <a:endParaRPr lang="nb-NO" sz="1400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3876691" y="6237312"/>
            <a:ext cx="44243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800" noProof="0" dirty="0"/>
              <a:t>DPIA – Data </a:t>
            </a:r>
            <a:r>
              <a:rPr lang="nb-NO" sz="1800" noProof="0" dirty="0" err="1"/>
              <a:t>Protection</a:t>
            </a:r>
            <a:r>
              <a:rPr lang="nb-NO" sz="1800" noProof="0" dirty="0"/>
              <a:t> </a:t>
            </a:r>
            <a:r>
              <a:rPr lang="nb-NO" sz="1800" noProof="0" dirty="0" err="1"/>
              <a:t>Impact</a:t>
            </a:r>
            <a:r>
              <a:rPr lang="nb-NO" sz="1800" noProof="0" dirty="0"/>
              <a:t> </a:t>
            </a:r>
            <a:r>
              <a:rPr lang="nb-NO" sz="1800" noProof="0" dirty="0" err="1"/>
              <a:t>assessment</a:t>
            </a:r>
            <a:endParaRPr lang="nb-NO" sz="18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55583E7-AB63-4387-B484-D2B6FD0D4053}"/>
              </a:ext>
            </a:extLst>
          </p:cNvPr>
          <p:cNvSpPr/>
          <p:nvPr/>
        </p:nvSpPr>
        <p:spPr>
          <a:xfrm>
            <a:off x="2724316" y="4589914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r>
              <a:rPr lang="en-US" sz="1200" dirty="0">
                <a:solidFill>
                  <a:srgbClr val="00B050"/>
                </a:solidFill>
              </a:rPr>
              <a:t>Jurist</a:t>
            </a:r>
            <a:endParaRPr lang="nb-NO" sz="1200" dirty="0" err="1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2A455E9-098D-46C3-9A68-6F051DAD71C2}"/>
              </a:ext>
            </a:extLst>
          </p:cNvPr>
          <p:cNvSpPr/>
          <p:nvPr/>
        </p:nvSpPr>
        <p:spPr>
          <a:xfrm>
            <a:off x="4380500" y="4649398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r>
              <a:rPr lang="en-US" sz="1200" dirty="0">
                <a:solidFill>
                  <a:srgbClr val="00B050"/>
                </a:solidFill>
              </a:rPr>
              <a:t>(Jurist)</a:t>
            </a:r>
            <a:endParaRPr lang="nb-NO" sz="1200" dirty="0" err="1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A39882-5C6E-47BB-9114-616A4147C068}"/>
              </a:ext>
            </a:extLst>
          </p:cNvPr>
          <p:cNvSpPr/>
          <p:nvPr/>
        </p:nvSpPr>
        <p:spPr>
          <a:xfrm>
            <a:off x="1140189" y="4649398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r>
              <a:rPr lang="nb-NO" sz="1200" dirty="0">
                <a:solidFill>
                  <a:srgbClr val="00B050"/>
                </a:solidFill>
              </a:rPr>
              <a:t>Jurist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8F3A85B-F624-45B1-A4C7-DD9D0BCD2A33}"/>
              </a:ext>
            </a:extLst>
          </p:cNvPr>
          <p:cNvSpPr/>
          <p:nvPr/>
        </p:nvSpPr>
        <p:spPr>
          <a:xfrm>
            <a:off x="7404738" y="4649398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r>
              <a:rPr lang="en-US" sz="1200" dirty="0">
                <a:solidFill>
                  <a:srgbClr val="00B050"/>
                </a:solidFill>
              </a:rPr>
              <a:t>Jurist</a:t>
            </a:r>
            <a:endParaRPr lang="nb-NO" sz="1200" dirty="0" err="1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51CE20A-906F-47E1-8509-5DAD0E800A3F}"/>
              </a:ext>
            </a:extLst>
          </p:cNvPr>
          <p:cNvSpPr/>
          <p:nvPr/>
        </p:nvSpPr>
        <p:spPr>
          <a:xfrm>
            <a:off x="9133077" y="4589914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r>
              <a:rPr lang="en-US" sz="1200" dirty="0">
                <a:solidFill>
                  <a:srgbClr val="00B050"/>
                </a:solidFill>
              </a:rPr>
              <a:t>Jurist</a:t>
            </a:r>
            <a:endParaRPr lang="nb-NO" sz="1200" dirty="0" err="1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CD6734D-931A-4848-AA95-8DD5EAD5D099}"/>
              </a:ext>
            </a:extLst>
          </p:cNvPr>
          <p:cNvSpPr/>
          <p:nvPr/>
        </p:nvSpPr>
        <p:spPr>
          <a:xfrm>
            <a:off x="10742137" y="4649397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endParaRPr lang="nb-NO" sz="1200" dirty="0" err="1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74385-2562-4366-A909-63D1E70B1BDA}"/>
              </a:ext>
            </a:extLst>
          </p:cNvPr>
          <p:cNvSpPr/>
          <p:nvPr/>
        </p:nvSpPr>
        <p:spPr>
          <a:xfrm>
            <a:off x="5892570" y="4649397"/>
            <a:ext cx="76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B050"/>
                </a:solidFill>
              </a:rPr>
              <a:t>Kunde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Atea</a:t>
            </a:r>
          </a:p>
          <a:p>
            <a:pPr lvl="0" algn="ctr"/>
            <a:endParaRPr lang="nb-NO" sz="1200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ea Template Wide">
  <a:themeElements>
    <a:clrScheme name="2015">
      <a:dk1>
        <a:sysClr val="windowText" lastClr="000000"/>
      </a:dk1>
      <a:lt1>
        <a:sysClr val="window" lastClr="FFFFFF"/>
      </a:lt1>
      <a:dk2>
        <a:srgbClr val="3C454A"/>
      </a:dk2>
      <a:lt2>
        <a:srgbClr val="5BA019"/>
      </a:lt2>
      <a:accent1>
        <a:srgbClr val="0D4FA1"/>
      </a:accent1>
      <a:accent2>
        <a:srgbClr val="CA0C1F"/>
      </a:accent2>
      <a:accent3>
        <a:srgbClr val="0E511E"/>
      </a:accent3>
      <a:accent4>
        <a:srgbClr val="F3B115"/>
      </a:accent4>
      <a:accent5>
        <a:srgbClr val="E56423"/>
      </a:accent5>
      <a:accent6>
        <a:srgbClr val="372B69"/>
      </a:accent6>
      <a:hlink>
        <a:srgbClr val="0000FF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  <a:miter lim="800000"/>
        </a:ln>
      </a:spPr>
      <a:bodyPr rtlCol="0" anchor="ctr"/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noProof="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1_Atea Template Wide">
  <a:themeElements>
    <a:clrScheme name="2015">
      <a:dk1>
        <a:sysClr val="windowText" lastClr="000000"/>
      </a:dk1>
      <a:lt1>
        <a:sysClr val="window" lastClr="FFFFFF"/>
      </a:lt1>
      <a:dk2>
        <a:srgbClr val="3C454A"/>
      </a:dk2>
      <a:lt2>
        <a:srgbClr val="5BA019"/>
      </a:lt2>
      <a:accent1>
        <a:srgbClr val="0D4FA1"/>
      </a:accent1>
      <a:accent2>
        <a:srgbClr val="CA0C1F"/>
      </a:accent2>
      <a:accent3>
        <a:srgbClr val="0E511E"/>
      </a:accent3>
      <a:accent4>
        <a:srgbClr val="F3B115"/>
      </a:accent4>
      <a:accent5>
        <a:srgbClr val="E56423"/>
      </a:accent5>
      <a:accent6>
        <a:srgbClr val="372B69"/>
      </a:accent6>
      <a:hlink>
        <a:srgbClr val="0000FF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  <a:miter lim="800000"/>
        </a:ln>
      </a:spPr>
      <a:bodyPr rtlCol="0" anchor="ctr"/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noProof="0" dirty="0" err="1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0648E49E15D47A4FA93149269B4FB" ma:contentTypeVersion="3" ma:contentTypeDescription="Create a new document." ma:contentTypeScope="" ma:versionID="84a9ebd95e111f6890bcf5c03a3dcc72">
  <xsd:schema xmlns:xsd="http://www.w3.org/2001/XMLSchema" xmlns:xs="http://www.w3.org/2001/XMLSchema" xmlns:p="http://schemas.microsoft.com/office/2006/metadata/properties" xmlns:ns2="40af30c8-13bf-4f89-9d5a-402cd4b30429" targetNamespace="http://schemas.microsoft.com/office/2006/metadata/properties" ma:root="true" ma:fieldsID="61f27060820be6324e696d99dc71ad2a" ns2:_="">
    <xsd:import namespace="40af30c8-13bf-4f89-9d5a-402cd4b304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f30c8-13bf-4f89-9d5a-402cd4b30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B2387B-35F9-446C-B8B8-DBC8BAB7A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f30c8-13bf-4f89-9d5a-402cd4b30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61D7F-78CE-4F47-9896-2AA1BB2EF57D}">
  <ds:schemaRefs>
    <ds:schemaRef ds:uri="http://schemas.microsoft.com/office/infopath/2007/PartnerControls"/>
    <ds:schemaRef ds:uri="40af30c8-13bf-4f89-9d5a-402cd4b30429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419B64-40E8-4614-AB0D-C44178C0C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1125</Words>
  <Application>Microsoft Office PowerPoint</Application>
  <PresentationFormat>Egendefinert</PresentationFormat>
  <Paragraphs>227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19" baseType="lpstr">
      <vt:lpstr>Atea Template Wide</vt:lpstr>
      <vt:lpstr>1_Atea Template Wide</vt:lpstr>
      <vt:lpstr>PowerPoint-presentasjon</vt:lpstr>
      <vt:lpstr>GDPR =</vt:lpstr>
      <vt:lpstr>Hva er IT-sikkerhet?</vt:lpstr>
      <vt:lpstr>Virksomhetens ansvar etter nytt regelverk</vt:lpstr>
      <vt:lpstr>Hva betyr GDPR i praksis</vt:lpstr>
      <vt:lpstr>Internkontroll</vt:lpstr>
      <vt:lpstr>Hva er dagens status? </vt:lpstr>
      <vt:lpstr>Ateas tilnærming </vt:lpstr>
      <vt:lpstr>Prosess</vt:lpstr>
      <vt:lpstr>Ateas markedstilbud på GDPR</vt:lpstr>
      <vt:lpstr>IT-sikkerhet og GDPR fra Atea</vt:lpstr>
      <vt:lpstr>Teknologipartnere og samarbeidspartnere</vt:lpstr>
      <vt:lpstr>PowerPoint-presentasjon</vt:lpstr>
      <vt:lpstr>Sikkerhetslandskapet er omfattende</vt:lpstr>
      <vt:lpstr>Workshop for å komme i gang </vt:lpstr>
      <vt:lpstr>Hva kan Atea bidra med?</vt:lpstr>
      <vt:lpstr>Hva kan Atea bidra med?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